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6"/>
  </p:notesMasterIdLst>
  <p:sldIdLst>
    <p:sldId id="256" r:id="rId5"/>
    <p:sldId id="274" r:id="rId6"/>
    <p:sldId id="258" r:id="rId7"/>
    <p:sldId id="272" r:id="rId8"/>
    <p:sldId id="276" r:id="rId9"/>
    <p:sldId id="278" r:id="rId10"/>
    <p:sldId id="262" r:id="rId11"/>
    <p:sldId id="271" r:id="rId12"/>
    <p:sldId id="266" r:id="rId13"/>
    <p:sldId id="267" r:id="rId14"/>
    <p:sldId id="268" r:id="rId15"/>
  </p:sldIdLst>
  <p:sldSz cx="9144000" cy="6858000" type="screen4x3"/>
  <p:notesSz cx="6950075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8F8DF87-207B-4ACF-9226-E47C84CB261F}" v="1" dt="2023-11-17T15:29:19.89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>
      <p:cViewPr varScale="1">
        <p:scale>
          <a:sx n="121" d="100"/>
          <a:sy n="121" d="100"/>
        </p:scale>
        <p:origin x="1904" y="1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diagrams/_rels/data7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diagrams/_rels/drawing7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DA9F986-752D-46E0-8AAD-A552DA0ADE8D}" type="doc">
      <dgm:prSet loTypeId="urn:microsoft.com/office/officeart/2005/8/layout/orgChart1" loCatId="hierarchy" qsTypeId="urn:microsoft.com/office/officeart/2005/8/quickstyle/simple5" qsCatId="simple" csTypeId="urn:microsoft.com/office/officeart/2005/8/colors/accent2_3" csCatId="accent2" phldr="1"/>
      <dgm:spPr/>
      <dgm:t>
        <a:bodyPr/>
        <a:lstStyle/>
        <a:p>
          <a:endParaRPr lang="en-US"/>
        </a:p>
      </dgm:t>
    </dgm:pt>
    <dgm:pt modelId="{14846F64-3DB8-4280-B306-063528419695}">
      <dgm:prSet phldrT="[Text]" custT="1"/>
      <dgm:spPr/>
      <dgm:t>
        <a:bodyPr/>
        <a:lstStyle/>
        <a:p>
          <a:r>
            <a:rPr lang="en-US" sz="2400" dirty="0"/>
            <a:t>Class &amp; Project Items Needed</a:t>
          </a:r>
        </a:p>
      </dgm:t>
    </dgm:pt>
    <dgm:pt modelId="{65BAB660-16C9-4DF7-9011-94563D86DC10}" type="parTrans" cxnId="{0A962EE4-58C2-420A-AACC-CC452E178FBD}">
      <dgm:prSet/>
      <dgm:spPr/>
      <dgm:t>
        <a:bodyPr/>
        <a:lstStyle/>
        <a:p>
          <a:endParaRPr lang="en-US"/>
        </a:p>
      </dgm:t>
    </dgm:pt>
    <dgm:pt modelId="{74BD2791-D710-4804-9BFC-D5E2768F79FD}" type="sibTrans" cxnId="{0A962EE4-58C2-420A-AACC-CC452E178FBD}">
      <dgm:prSet/>
      <dgm:spPr/>
      <dgm:t>
        <a:bodyPr/>
        <a:lstStyle/>
        <a:p>
          <a:endParaRPr lang="en-US"/>
        </a:p>
      </dgm:t>
    </dgm:pt>
    <dgm:pt modelId="{11BDA7AF-8DE5-4B64-9247-080EE38F85EF}">
      <dgm:prSet phldrT="[Text]" custT="1"/>
      <dgm:spPr/>
      <dgm:t>
        <a:bodyPr/>
        <a:lstStyle/>
        <a:p>
          <a:r>
            <a:rPr lang="en-US" sz="2000" dirty="0"/>
            <a:t>TPS Business Team </a:t>
          </a:r>
        </a:p>
        <a:p>
          <a:r>
            <a:rPr lang="en-US" sz="1800" dirty="0"/>
            <a:t>purchases supplies</a:t>
          </a:r>
        </a:p>
      </dgm:t>
    </dgm:pt>
    <dgm:pt modelId="{4FC25BF9-5267-49BC-8789-442397D750AD}" type="parTrans" cxnId="{5EF5AF95-B15D-4725-AFAF-09D8303C117C}">
      <dgm:prSet/>
      <dgm:spPr/>
      <dgm:t>
        <a:bodyPr/>
        <a:lstStyle/>
        <a:p>
          <a:endParaRPr lang="en-US"/>
        </a:p>
      </dgm:t>
    </dgm:pt>
    <dgm:pt modelId="{E7C3A678-C869-41B8-8DA6-6BE37E652524}" type="sibTrans" cxnId="{5EF5AF95-B15D-4725-AFAF-09D8303C117C}">
      <dgm:prSet/>
      <dgm:spPr/>
      <dgm:t>
        <a:bodyPr/>
        <a:lstStyle/>
        <a:p>
          <a:endParaRPr lang="en-US"/>
        </a:p>
      </dgm:t>
    </dgm:pt>
    <dgm:pt modelId="{C355CD76-F398-48EB-BE83-DA30E2C265E9}">
      <dgm:prSet phldrT="[Text]" custT="1"/>
      <dgm:spPr/>
      <dgm:t>
        <a:bodyPr/>
        <a:lstStyle/>
        <a:p>
          <a:r>
            <a:rPr lang="en-US" sz="2000" dirty="0"/>
            <a:t>Student</a:t>
          </a:r>
        </a:p>
        <a:p>
          <a:r>
            <a:rPr lang="en-US" sz="1800" dirty="0"/>
            <a:t>purchases supplies</a:t>
          </a:r>
        </a:p>
      </dgm:t>
    </dgm:pt>
    <dgm:pt modelId="{30A53AE2-5A29-43BA-8D9E-5C05D8D5FBD7}" type="parTrans" cxnId="{E55AA540-4E16-413C-867D-30F64AD3C8AF}">
      <dgm:prSet/>
      <dgm:spPr/>
      <dgm:t>
        <a:bodyPr/>
        <a:lstStyle/>
        <a:p>
          <a:endParaRPr lang="en-US"/>
        </a:p>
      </dgm:t>
    </dgm:pt>
    <dgm:pt modelId="{80198137-0534-4B4C-BBEE-61D77CB2D167}" type="sibTrans" cxnId="{E55AA540-4E16-413C-867D-30F64AD3C8AF}">
      <dgm:prSet/>
      <dgm:spPr/>
      <dgm:t>
        <a:bodyPr/>
        <a:lstStyle/>
        <a:p>
          <a:endParaRPr lang="en-US"/>
        </a:p>
      </dgm:t>
    </dgm:pt>
    <dgm:pt modelId="{ACE2CE25-1A7B-4D39-8D23-62D5CE535DA0}">
      <dgm:prSet custT="1"/>
      <dgm:spPr/>
      <dgm:t>
        <a:bodyPr/>
        <a:lstStyle/>
        <a:p>
          <a:r>
            <a:rPr lang="en-US" sz="1400" dirty="0"/>
            <a:t>Instructions</a:t>
          </a:r>
          <a:r>
            <a:rPr lang="en-US" sz="3700" dirty="0"/>
            <a:t> </a:t>
          </a:r>
          <a:r>
            <a:rPr lang="en-US" sz="1400" dirty="0"/>
            <a:t>= Page 3</a:t>
          </a:r>
        </a:p>
      </dgm:t>
    </dgm:pt>
    <dgm:pt modelId="{1FF355CF-593C-4AB7-BF3D-FE6101361768}" type="parTrans" cxnId="{CD7C35C0-E8A9-4EE2-AAEB-B3A0E96E6981}">
      <dgm:prSet/>
      <dgm:spPr/>
      <dgm:t>
        <a:bodyPr/>
        <a:lstStyle/>
        <a:p>
          <a:endParaRPr lang="en-US"/>
        </a:p>
      </dgm:t>
    </dgm:pt>
    <dgm:pt modelId="{D1B762E7-9BDF-4FD8-983C-F24BF6707D84}" type="sibTrans" cxnId="{CD7C35C0-E8A9-4EE2-AAEB-B3A0E96E6981}">
      <dgm:prSet/>
      <dgm:spPr/>
      <dgm:t>
        <a:bodyPr/>
        <a:lstStyle/>
        <a:p>
          <a:endParaRPr lang="en-US"/>
        </a:p>
      </dgm:t>
    </dgm:pt>
    <dgm:pt modelId="{EFC24F87-10C5-4550-AD4C-BF1652EC2406}">
      <dgm:prSet custT="1"/>
      <dgm:spPr/>
      <dgm:t>
        <a:bodyPr/>
        <a:lstStyle/>
        <a:p>
          <a:r>
            <a:rPr lang="en-US" sz="1400" dirty="0"/>
            <a:t>Instructions = Page 5</a:t>
          </a:r>
        </a:p>
      </dgm:t>
    </dgm:pt>
    <dgm:pt modelId="{51166B2F-70E7-4DB1-AC6E-87EBE2B890FF}" type="parTrans" cxnId="{C48763F5-9320-4EEE-B08F-A06E1BF6A30F}">
      <dgm:prSet/>
      <dgm:spPr/>
      <dgm:t>
        <a:bodyPr/>
        <a:lstStyle/>
        <a:p>
          <a:endParaRPr lang="en-US"/>
        </a:p>
      </dgm:t>
    </dgm:pt>
    <dgm:pt modelId="{F6F9E675-B7E2-4384-8813-B063312E609E}" type="sibTrans" cxnId="{C48763F5-9320-4EEE-B08F-A06E1BF6A30F}">
      <dgm:prSet/>
      <dgm:spPr/>
      <dgm:t>
        <a:bodyPr/>
        <a:lstStyle/>
        <a:p>
          <a:endParaRPr lang="en-US"/>
        </a:p>
      </dgm:t>
    </dgm:pt>
    <dgm:pt modelId="{3CE584E3-A786-4682-BB9F-108553AC25A5}" type="pres">
      <dgm:prSet presAssocID="{1DA9F986-752D-46E0-8AAD-A552DA0ADE8D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3AE7766A-0EA8-491B-9759-9E729483C3CF}" type="pres">
      <dgm:prSet presAssocID="{14846F64-3DB8-4280-B306-063528419695}" presName="hierRoot1" presStyleCnt="0">
        <dgm:presLayoutVars>
          <dgm:hierBranch val="init"/>
        </dgm:presLayoutVars>
      </dgm:prSet>
      <dgm:spPr/>
    </dgm:pt>
    <dgm:pt modelId="{C93315EC-AD46-42DE-91C7-3841A136253F}" type="pres">
      <dgm:prSet presAssocID="{14846F64-3DB8-4280-B306-063528419695}" presName="rootComposite1" presStyleCnt="0"/>
      <dgm:spPr/>
    </dgm:pt>
    <dgm:pt modelId="{180C62AC-036E-4A6A-8060-7B9900100D31}" type="pres">
      <dgm:prSet presAssocID="{14846F64-3DB8-4280-B306-063528419695}" presName="rootText1" presStyleLbl="node0" presStyleIdx="0" presStyleCnt="1">
        <dgm:presLayoutVars>
          <dgm:chPref val="3"/>
        </dgm:presLayoutVars>
      </dgm:prSet>
      <dgm:spPr/>
    </dgm:pt>
    <dgm:pt modelId="{EADCBDDE-2F76-4018-AFDE-CFFC47CCC551}" type="pres">
      <dgm:prSet presAssocID="{14846F64-3DB8-4280-B306-063528419695}" presName="rootConnector1" presStyleLbl="node1" presStyleIdx="0" presStyleCnt="0"/>
      <dgm:spPr/>
    </dgm:pt>
    <dgm:pt modelId="{B719FDA0-33F2-4A53-A097-C3E06B6B8ACE}" type="pres">
      <dgm:prSet presAssocID="{14846F64-3DB8-4280-B306-063528419695}" presName="hierChild2" presStyleCnt="0"/>
      <dgm:spPr/>
    </dgm:pt>
    <dgm:pt modelId="{383662B7-142F-4CE9-B830-B7024A3596DA}" type="pres">
      <dgm:prSet presAssocID="{4FC25BF9-5267-49BC-8789-442397D750AD}" presName="Name37" presStyleLbl="parChTrans1D2" presStyleIdx="0" presStyleCnt="2"/>
      <dgm:spPr/>
    </dgm:pt>
    <dgm:pt modelId="{F7F8C7E4-BEC2-46A9-8AA3-CEB60BB78687}" type="pres">
      <dgm:prSet presAssocID="{11BDA7AF-8DE5-4B64-9247-080EE38F85EF}" presName="hierRoot2" presStyleCnt="0">
        <dgm:presLayoutVars>
          <dgm:hierBranch val="init"/>
        </dgm:presLayoutVars>
      </dgm:prSet>
      <dgm:spPr/>
    </dgm:pt>
    <dgm:pt modelId="{37DFC562-F96A-45A0-8AE5-FFD8C46465F3}" type="pres">
      <dgm:prSet presAssocID="{11BDA7AF-8DE5-4B64-9247-080EE38F85EF}" presName="rootComposite" presStyleCnt="0"/>
      <dgm:spPr/>
    </dgm:pt>
    <dgm:pt modelId="{74582CDB-11DB-4010-9D44-ED436352CEE3}" type="pres">
      <dgm:prSet presAssocID="{11BDA7AF-8DE5-4B64-9247-080EE38F85EF}" presName="rootText" presStyleLbl="node2" presStyleIdx="0" presStyleCnt="2">
        <dgm:presLayoutVars>
          <dgm:chPref val="3"/>
        </dgm:presLayoutVars>
      </dgm:prSet>
      <dgm:spPr/>
    </dgm:pt>
    <dgm:pt modelId="{443BBA11-7291-466A-94DD-D1D1A832624F}" type="pres">
      <dgm:prSet presAssocID="{11BDA7AF-8DE5-4B64-9247-080EE38F85EF}" presName="rootConnector" presStyleLbl="node2" presStyleIdx="0" presStyleCnt="2"/>
      <dgm:spPr/>
    </dgm:pt>
    <dgm:pt modelId="{DF260459-192A-48B8-8E04-7B376C130EAC}" type="pres">
      <dgm:prSet presAssocID="{11BDA7AF-8DE5-4B64-9247-080EE38F85EF}" presName="hierChild4" presStyleCnt="0"/>
      <dgm:spPr/>
    </dgm:pt>
    <dgm:pt modelId="{C379EFBD-0839-45B5-B564-E9C03C05A69D}" type="pres">
      <dgm:prSet presAssocID="{1FF355CF-593C-4AB7-BF3D-FE6101361768}" presName="Name37" presStyleLbl="parChTrans1D3" presStyleIdx="0" presStyleCnt="2"/>
      <dgm:spPr/>
    </dgm:pt>
    <dgm:pt modelId="{4387F38A-ED26-499D-83D4-188865C33B2B}" type="pres">
      <dgm:prSet presAssocID="{ACE2CE25-1A7B-4D39-8D23-62D5CE535DA0}" presName="hierRoot2" presStyleCnt="0">
        <dgm:presLayoutVars>
          <dgm:hierBranch val="init"/>
        </dgm:presLayoutVars>
      </dgm:prSet>
      <dgm:spPr/>
    </dgm:pt>
    <dgm:pt modelId="{9A863FC3-E544-4141-92D4-43E199D32B0D}" type="pres">
      <dgm:prSet presAssocID="{ACE2CE25-1A7B-4D39-8D23-62D5CE535DA0}" presName="rootComposite" presStyleCnt="0"/>
      <dgm:spPr/>
    </dgm:pt>
    <dgm:pt modelId="{F7688284-264B-47E4-AC5D-823EFFE098C5}" type="pres">
      <dgm:prSet presAssocID="{ACE2CE25-1A7B-4D39-8D23-62D5CE535DA0}" presName="rootText" presStyleLbl="node3" presStyleIdx="0" presStyleCnt="2" custScaleX="99737" custScaleY="100114">
        <dgm:presLayoutVars>
          <dgm:chPref val="3"/>
        </dgm:presLayoutVars>
      </dgm:prSet>
      <dgm:spPr>
        <a:prstGeom prst="flowChartPunchedTape">
          <a:avLst/>
        </a:prstGeom>
      </dgm:spPr>
    </dgm:pt>
    <dgm:pt modelId="{32D3A917-EC61-4CC1-8165-EFAE0FEB40F1}" type="pres">
      <dgm:prSet presAssocID="{ACE2CE25-1A7B-4D39-8D23-62D5CE535DA0}" presName="rootConnector" presStyleLbl="node3" presStyleIdx="0" presStyleCnt="2"/>
      <dgm:spPr/>
    </dgm:pt>
    <dgm:pt modelId="{4D3D1EB8-1B02-4E9F-922B-6ECEB9B9522E}" type="pres">
      <dgm:prSet presAssocID="{ACE2CE25-1A7B-4D39-8D23-62D5CE535DA0}" presName="hierChild4" presStyleCnt="0"/>
      <dgm:spPr/>
    </dgm:pt>
    <dgm:pt modelId="{43C72331-AF8C-4142-86BB-378815F5DEE7}" type="pres">
      <dgm:prSet presAssocID="{ACE2CE25-1A7B-4D39-8D23-62D5CE535DA0}" presName="hierChild5" presStyleCnt="0"/>
      <dgm:spPr/>
    </dgm:pt>
    <dgm:pt modelId="{3F19A5C0-2D6F-42AE-8333-8D3AC506D5B2}" type="pres">
      <dgm:prSet presAssocID="{11BDA7AF-8DE5-4B64-9247-080EE38F85EF}" presName="hierChild5" presStyleCnt="0"/>
      <dgm:spPr/>
    </dgm:pt>
    <dgm:pt modelId="{03710D7A-19D7-4BC6-A991-0D88BAF1B867}" type="pres">
      <dgm:prSet presAssocID="{30A53AE2-5A29-43BA-8D9E-5C05D8D5FBD7}" presName="Name37" presStyleLbl="parChTrans1D2" presStyleIdx="1" presStyleCnt="2"/>
      <dgm:spPr/>
    </dgm:pt>
    <dgm:pt modelId="{AB2A4502-891F-48BF-982E-BB2F21630D10}" type="pres">
      <dgm:prSet presAssocID="{C355CD76-F398-48EB-BE83-DA30E2C265E9}" presName="hierRoot2" presStyleCnt="0">
        <dgm:presLayoutVars>
          <dgm:hierBranch val="init"/>
        </dgm:presLayoutVars>
      </dgm:prSet>
      <dgm:spPr/>
    </dgm:pt>
    <dgm:pt modelId="{CF1999C0-9461-42D6-BBCB-B1FA3F247668}" type="pres">
      <dgm:prSet presAssocID="{C355CD76-F398-48EB-BE83-DA30E2C265E9}" presName="rootComposite" presStyleCnt="0"/>
      <dgm:spPr/>
    </dgm:pt>
    <dgm:pt modelId="{130C8284-5C10-47EF-8446-DC1B0B8C02C3}" type="pres">
      <dgm:prSet presAssocID="{C355CD76-F398-48EB-BE83-DA30E2C265E9}" presName="rootText" presStyleLbl="node2" presStyleIdx="1" presStyleCnt="2">
        <dgm:presLayoutVars>
          <dgm:chPref val="3"/>
        </dgm:presLayoutVars>
      </dgm:prSet>
      <dgm:spPr/>
    </dgm:pt>
    <dgm:pt modelId="{BD9CE092-95F3-4A29-A6DB-300CD2E0BBC8}" type="pres">
      <dgm:prSet presAssocID="{C355CD76-F398-48EB-BE83-DA30E2C265E9}" presName="rootConnector" presStyleLbl="node2" presStyleIdx="1" presStyleCnt="2"/>
      <dgm:spPr/>
    </dgm:pt>
    <dgm:pt modelId="{F54E523F-F791-4A1F-89B9-068253F7A47B}" type="pres">
      <dgm:prSet presAssocID="{C355CD76-F398-48EB-BE83-DA30E2C265E9}" presName="hierChild4" presStyleCnt="0"/>
      <dgm:spPr/>
    </dgm:pt>
    <dgm:pt modelId="{2D812D1C-B6F1-4ADD-9462-A783AEE0C003}" type="pres">
      <dgm:prSet presAssocID="{51166B2F-70E7-4DB1-AC6E-87EBE2B890FF}" presName="Name37" presStyleLbl="parChTrans1D3" presStyleIdx="1" presStyleCnt="2"/>
      <dgm:spPr/>
    </dgm:pt>
    <dgm:pt modelId="{4C001FBC-853F-4872-98EF-A6B871C7C59B}" type="pres">
      <dgm:prSet presAssocID="{EFC24F87-10C5-4550-AD4C-BF1652EC2406}" presName="hierRoot2" presStyleCnt="0">
        <dgm:presLayoutVars>
          <dgm:hierBranch val="init"/>
        </dgm:presLayoutVars>
      </dgm:prSet>
      <dgm:spPr/>
    </dgm:pt>
    <dgm:pt modelId="{803E3E24-8EDC-4921-B2F5-4F5AF7DA4E60}" type="pres">
      <dgm:prSet presAssocID="{EFC24F87-10C5-4550-AD4C-BF1652EC2406}" presName="rootComposite" presStyleCnt="0"/>
      <dgm:spPr/>
    </dgm:pt>
    <dgm:pt modelId="{8812E594-7A4E-4DC2-A00C-ABC4261720CE}" type="pres">
      <dgm:prSet presAssocID="{EFC24F87-10C5-4550-AD4C-BF1652EC2406}" presName="rootText" presStyleLbl="node3" presStyleIdx="1" presStyleCnt="2" custLinFactNeighborX="1290">
        <dgm:presLayoutVars>
          <dgm:chPref val="3"/>
        </dgm:presLayoutVars>
      </dgm:prSet>
      <dgm:spPr>
        <a:prstGeom prst="flowChartPunchedTape">
          <a:avLst/>
        </a:prstGeom>
      </dgm:spPr>
    </dgm:pt>
    <dgm:pt modelId="{7284D63C-9C51-4DA6-A3A8-C2CDEB8C9CBE}" type="pres">
      <dgm:prSet presAssocID="{EFC24F87-10C5-4550-AD4C-BF1652EC2406}" presName="rootConnector" presStyleLbl="node3" presStyleIdx="1" presStyleCnt="2"/>
      <dgm:spPr/>
    </dgm:pt>
    <dgm:pt modelId="{A0850B98-77E5-4461-8E4D-C0FAA2F447B7}" type="pres">
      <dgm:prSet presAssocID="{EFC24F87-10C5-4550-AD4C-BF1652EC2406}" presName="hierChild4" presStyleCnt="0"/>
      <dgm:spPr/>
    </dgm:pt>
    <dgm:pt modelId="{2FA18184-5721-481A-95DF-CE2EDE410B09}" type="pres">
      <dgm:prSet presAssocID="{EFC24F87-10C5-4550-AD4C-BF1652EC2406}" presName="hierChild5" presStyleCnt="0"/>
      <dgm:spPr/>
    </dgm:pt>
    <dgm:pt modelId="{B0DBE3AD-63C4-498C-B8C1-8CAF71962C1F}" type="pres">
      <dgm:prSet presAssocID="{C355CD76-F398-48EB-BE83-DA30E2C265E9}" presName="hierChild5" presStyleCnt="0"/>
      <dgm:spPr/>
    </dgm:pt>
    <dgm:pt modelId="{002CFDB1-54B0-456D-BA68-4249EA24E0DB}" type="pres">
      <dgm:prSet presAssocID="{14846F64-3DB8-4280-B306-063528419695}" presName="hierChild3" presStyleCnt="0"/>
      <dgm:spPr/>
    </dgm:pt>
  </dgm:ptLst>
  <dgm:cxnLst>
    <dgm:cxn modelId="{F3479B2E-9079-44B7-A7C0-1A2237B3E41A}" type="presOf" srcId="{EFC24F87-10C5-4550-AD4C-BF1652EC2406}" destId="{8812E594-7A4E-4DC2-A00C-ABC4261720CE}" srcOrd="0" destOrd="0" presId="urn:microsoft.com/office/officeart/2005/8/layout/orgChart1"/>
    <dgm:cxn modelId="{E2282636-6F0C-42FD-B06A-5E067C857CA4}" type="presOf" srcId="{C355CD76-F398-48EB-BE83-DA30E2C265E9}" destId="{130C8284-5C10-47EF-8446-DC1B0B8C02C3}" srcOrd="0" destOrd="0" presId="urn:microsoft.com/office/officeart/2005/8/layout/orgChart1"/>
    <dgm:cxn modelId="{E55AA540-4E16-413C-867D-30F64AD3C8AF}" srcId="{14846F64-3DB8-4280-B306-063528419695}" destId="{C355CD76-F398-48EB-BE83-DA30E2C265E9}" srcOrd="1" destOrd="0" parTransId="{30A53AE2-5A29-43BA-8D9E-5C05D8D5FBD7}" sibTransId="{80198137-0534-4B4C-BBEE-61D77CB2D167}"/>
    <dgm:cxn modelId="{5262C243-623A-43D9-8795-7AEA71BF0B54}" type="presOf" srcId="{EFC24F87-10C5-4550-AD4C-BF1652EC2406}" destId="{7284D63C-9C51-4DA6-A3A8-C2CDEB8C9CBE}" srcOrd="1" destOrd="0" presId="urn:microsoft.com/office/officeart/2005/8/layout/orgChart1"/>
    <dgm:cxn modelId="{D3912F5E-7E06-4678-B7AE-9EAD9AEF3C85}" type="presOf" srcId="{51166B2F-70E7-4DB1-AC6E-87EBE2B890FF}" destId="{2D812D1C-B6F1-4ADD-9462-A783AEE0C003}" srcOrd="0" destOrd="0" presId="urn:microsoft.com/office/officeart/2005/8/layout/orgChart1"/>
    <dgm:cxn modelId="{8516F967-C402-486D-961B-18E137A62992}" type="presOf" srcId="{1FF355CF-593C-4AB7-BF3D-FE6101361768}" destId="{C379EFBD-0839-45B5-B564-E9C03C05A69D}" srcOrd="0" destOrd="0" presId="urn:microsoft.com/office/officeart/2005/8/layout/orgChart1"/>
    <dgm:cxn modelId="{53A41473-88E5-4E69-A9C7-A0115E50D479}" type="presOf" srcId="{ACE2CE25-1A7B-4D39-8D23-62D5CE535DA0}" destId="{32D3A917-EC61-4CC1-8165-EFAE0FEB40F1}" srcOrd="1" destOrd="0" presId="urn:microsoft.com/office/officeart/2005/8/layout/orgChart1"/>
    <dgm:cxn modelId="{C88E267E-50BA-495C-8F6D-0BF864C977AC}" type="presOf" srcId="{14846F64-3DB8-4280-B306-063528419695}" destId="{EADCBDDE-2F76-4018-AFDE-CFFC47CCC551}" srcOrd="1" destOrd="0" presId="urn:microsoft.com/office/officeart/2005/8/layout/orgChart1"/>
    <dgm:cxn modelId="{4F095C86-F637-43B2-9CDD-216E7A659EBE}" type="presOf" srcId="{4FC25BF9-5267-49BC-8789-442397D750AD}" destId="{383662B7-142F-4CE9-B830-B7024A3596DA}" srcOrd="0" destOrd="0" presId="urn:microsoft.com/office/officeart/2005/8/layout/orgChart1"/>
    <dgm:cxn modelId="{AF198288-5472-48E3-8A21-57AD93DE9889}" type="presOf" srcId="{C355CD76-F398-48EB-BE83-DA30E2C265E9}" destId="{BD9CE092-95F3-4A29-A6DB-300CD2E0BBC8}" srcOrd="1" destOrd="0" presId="urn:microsoft.com/office/officeart/2005/8/layout/orgChart1"/>
    <dgm:cxn modelId="{5EF5AF95-B15D-4725-AFAF-09D8303C117C}" srcId="{14846F64-3DB8-4280-B306-063528419695}" destId="{11BDA7AF-8DE5-4B64-9247-080EE38F85EF}" srcOrd="0" destOrd="0" parTransId="{4FC25BF9-5267-49BC-8789-442397D750AD}" sibTransId="{E7C3A678-C869-41B8-8DA6-6BE37E652524}"/>
    <dgm:cxn modelId="{13B26E99-C374-4826-B665-91BBFBFBE321}" type="presOf" srcId="{11BDA7AF-8DE5-4B64-9247-080EE38F85EF}" destId="{443BBA11-7291-466A-94DD-D1D1A832624F}" srcOrd="1" destOrd="0" presId="urn:microsoft.com/office/officeart/2005/8/layout/orgChart1"/>
    <dgm:cxn modelId="{041B63B1-B27C-42D4-822C-FEFDAFFD21A4}" type="presOf" srcId="{1DA9F986-752D-46E0-8AAD-A552DA0ADE8D}" destId="{3CE584E3-A786-4682-BB9F-108553AC25A5}" srcOrd="0" destOrd="0" presId="urn:microsoft.com/office/officeart/2005/8/layout/orgChart1"/>
    <dgm:cxn modelId="{751E76B5-9C85-499C-A7A1-4645A1BC47B0}" type="presOf" srcId="{14846F64-3DB8-4280-B306-063528419695}" destId="{180C62AC-036E-4A6A-8060-7B9900100D31}" srcOrd="0" destOrd="0" presId="urn:microsoft.com/office/officeart/2005/8/layout/orgChart1"/>
    <dgm:cxn modelId="{CD7C35C0-E8A9-4EE2-AAEB-B3A0E96E6981}" srcId="{11BDA7AF-8DE5-4B64-9247-080EE38F85EF}" destId="{ACE2CE25-1A7B-4D39-8D23-62D5CE535DA0}" srcOrd="0" destOrd="0" parTransId="{1FF355CF-593C-4AB7-BF3D-FE6101361768}" sibTransId="{D1B762E7-9BDF-4FD8-983C-F24BF6707D84}"/>
    <dgm:cxn modelId="{D8BC1EC2-71C2-4BC0-A9EC-DE128C3F7A83}" type="presOf" srcId="{11BDA7AF-8DE5-4B64-9247-080EE38F85EF}" destId="{74582CDB-11DB-4010-9D44-ED436352CEE3}" srcOrd="0" destOrd="0" presId="urn:microsoft.com/office/officeart/2005/8/layout/orgChart1"/>
    <dgm:cxn modelId="{6309B5C8-5A83-403E-A3A0-40179293FEE2}" type="presOf" srcId="{30A53AE2-5A29-43BA-8D9E-5C05D8D5FBD7}" destId="{03710D7A-19D7-4BC6-A991-0D88BAF1B867}" srcOrd="0" destOrd="0" presId="urn:microsoft.com/office/officeart/2005/8/layout/orgChart1"/>
    <dgm:cxn modelId="{77F864D1-559F-4CB5-85E8-828342F53D1A}" type="presOf" srcId="{ACE2CE25-1A7B-4D39-8D23-62D5CE535DA0}" destId="{F7688284-264B-47E4-AC5D-823EFFE098C5}" srcOrd="0" destOrd="0" presId="urn:microsoft.com/office/officeart/2005/8/layout/orgChart1"/>
    <dgm:cxn modelId="{0A962EE4-58C2-420A-AACC-CC452E178FBD}" srcId="{1DA9F986-752D-46E0-8AAD-A552DA0ADE8D}" destId="{14846F64-3DB8-4280-B306-063528419695}" srcOrd="0" destOrd="0" parTransId="{65BAB660-16C9-4DF7-9011-94563D86DC10}" sibTransId="{74BD2791-D710-4804-9BFC-D5E2768F79FD}"/>
    <dgm:cxn modelId="{C48763F5-9320-4EEE-B08F-A06E1BF6A30F}" srcId="{C355CD76-F398-48EB-BE83-DA30E2C265E9}" destId="{EFC24F87-10C5-4550-AD4C-BF1652EC2406}" srcOrd="0" destOrd="0" parTransId="{51166B2F-70E7-4DB1-AC6E-87EBE2B890FF}" sibTransId="{F6F9E675-B7E2-4384-8813-B063312E609E}"/>
    <dgm:cxn modelId="{CE807E5B-CEE3-407C-A631-75E428446D76}" type="presParOf" srcId="{3CE584E3-A786-4682-BB9F-108553AC25A5}" destId="{3AE7766A-0EA8-491B-9759-9E729483C3CF}" srcOrd="0" destOrd="0" presId="urn:microsoft.com/office/officeart/2005/8/layout/orgChart1"/>
    <dgm:cxn modelId="{6A53193B-177D-4EFE-90BB-A99B84FAF94A}" type="presParOf" srcId="{3AE7766A-0EA8-491B-9759-9E729483C3CF}" destId="{C93315EC-AD46-42DE-91C7-3841A136253F}" srcOrd="0" destOrd="0" presId="urn:microsoft.com/office/officeart/2005/8/layout/orgChart1"/>
    <dgm:cxn modelId="{DB7D73C5-E139-4F24-A616-3C0BD7420385}" type="presParOf" srcId="{C93315EC-AD46-42DE-91C7-3841A136253F}" destId="{180C62AC-036E-4A6A-8060-7B9900100D31}" srcOrd="0" destOrd="0" presId="urn:microsoft.com/office/officeart/2005/8/layout/orgChart1"/>
    <dgm:cxn modelId="{3A3C7815-FDB2-4DFE-A3E0-544478CDAB6F}" type="presParOf" srcId="{C93315EC-AD46-42DE-91C7-3841A136253F}" destId="{EADCBDDE-2F76-4018-AFDE-CFFC47CCC551}" srcOrd="1" destOrd="0" presId="urn:microsoft.com/office/officeart/2005/8/layout/orgChart1"/>
    <dgm:cxn modelId="{F8F03792-8D37-420B-BF14-A01111AC2F24}" type="presParOf" srcId="{3AE7766A-0EA8-491B-9759-9E729483C3CF}" destId="{B719FDA0-33F2-4A53-A097-C3E06B6B8ACE}" srcOrd="1" destOrd="0" presId="urn:microsoft.com/office/officeart/2005/8/layout/orgChart1"/>
    <dgm:cxn modelId="{B8830B3D-D111-4D05-B824-895D471DBBC1}" type="presParOf" srcId="{B719FDA0-33F2-4A53-A097-C3E06B6B8ACE}" destId="{383662B7-142F-4CE9-B830-B7024A3596DA}" srcOrd="0" destOrd="0" presId="urn:microsoft.com/office/officeart/2005/8/layout/orgChart1"/>
    <dgm:cxn modelId="{989207EC-D397-404B-A287-A533E637EEED}" type="presParOf" srcId="{B719FDA0-33F2-4A53-A097-C3E06B6B8ACE}" destId="{F7F8C7E4-BEC2-46A9-8AA3-CEB60BB78687}" srcOrd="1" destOrd="0" presId="urn:microsoft.com/office/officeart/2005/8/layout/orgChart1"/>
    <dgm:cxn modelId="{E759D505-6B05-441B-AE73-C52FCFC4EFE9}" type="presParOf" srcId="{F7F8C7E4-BEC2-46A9-8AA3-CEB60BB78687}" destId="{37DFC562-F96A-45A0-8AE5-FFD8C46465F3}" srcOrd="0" destOrd="0" presId="urn:microsoft.com/office/officeart/2005/8/layout/orgChart1"/>
    <dgm:cxn modelId="{01165CD8-B68E-424B-A0AD-21BF3A661164}" type="presParOf" srcId="{37DFC562-F96A-45A0-8AE5-FFD8C46465F3}" destId="{74582CDB-11DB-4010-9D44-ED436352CEE3}" srcOrd="0" destOrd="0" presId="urn:microsoft.com/office/officeart/2005/8/layout/orgChart1"/>
    <dgm:cxn modelId="{FCCF470B-A586-4A83-8E3D-BF5B3E68E9BA}" type="presParOf" srcId="{37DFC562-F96A-45A0-8AE5-FFD8C46465F3}" destId="{443BBA11-7291-466A-94DD-D1D1A832624F}" srcOrd="1" destOrd="0" presId="urn:microsoft.com/office/officeart/2005/8/layout/orgChart1"/>
    <dgm:cxn modelId="{20A59B5E-6130-428E-BEEB-1ACD9CDD2131}" type="presParOf" srcId="{F7F8C7E4-BEC2-46A9-8AA3-CEB60BB78687}" destId="{DF260459-192A-48B8-8E04-7B376C130EAC}" srcOrd="1" destOrd="0" presId="urn:microsoft.com/office/officeart/2005/8/layout/orgChart1"/>
    <dgm:cxn modelId="{B2591F25-343D-4E22-8B98-A951D0217378}" type="presParOf" srcId="{DF260459-192A-48B8-8E04-7B376C130EAC}" destId="{C379EFBD-0839-45B5-B564-E9C03C05A69D}" srcOrd="0" destOrd="0" presId="urn:microsoft.com/office/officeart/2005/8/layout/orgChart1"/>
    <dgm:cxn modelId="{90E786FC-82E9-4DD8-ACFB-B929EA00454D}" type="presParOf" srcId="{DF260459-192A-48B8-8E04-7B376C130EAC}" destId="{4387F38A-ED26-499D-83D4-188865C33B2B}" srcOrd="1" destOrd="0" presId="urn:microsoft.com/office/officeart/2005/8/layout/orgChart1"/>
    <dgm:cxn modelId="{F2AC417F-8087-49F5-A816-28C85513E964}" type="presParOf" srcId="{4387F38A-ED26-499D-83D4-188865C33B2B}" destId="{9A863FC3-E544-4141-92D4-43E199D32B0D}" srcOrd="0" destOrd="0" presId="urn:microsoft.com/office/officeart/2005/8/layout/orgChart1"/>
    <dgm:cxn modelId="{5BAD50C0-3035-4011-B428-10908AA9C178}" type="presParOf" srcId="{9A863FC3-E544-4141-92D4-43E199D32B0D}" destId="{F7688284-264B-47E4-AC5D-823EFFE098C5}" srcOrd="0" destOrd="0" presId="urn:microsoft.com/office/officeart/2005/8/layout/orgChart1"/>
    <dgm:cxn modelId="{8F075C59-3368-497C-9A62-32A469C5FA47}" type="presParOf" srcId="{9A863FC3-E544-4141-92D4-43E199D32B0D}" destId="{32D3A917-EC61-4CC1-8165-EFAE0FEB40F1}" srcOrd="1" destOrd="0" presId="urn:microsoft.com/office/officeart/2005/8/layout/orgChart1"/>
    <dgm:cxn modelId="{6CED6E01-D97A-4AB0-B17A-9CCF287323FB}" type="presParOf" srcId="{4387F38A-ED26-499D-83D4-188865C33B2B}" destId="{4D3D1EB8-1B02-4E9F-922B-6ECEB9B9522E}" srcOrd="1" destOrd="0" presId="urn:microsoft.com/office/officeart/2005/8/layout/orgChart1"/>
    <dgm:cxn modelId="{36D28166-C2E3-4524-9CF6-FFCE7C03700B}" type="presParOf" srcId="{4387F38A-ED26-499D-83D4-188865C33B2B}" destId="{43C72331-AF8C-4142-86BB-378815F5DEE7}" srcOrd="2" destOrd="0" presId="urn:microsoft.com/office/officeart/2005/8/layout/orgChart1"/>
    <dgm:cxn modelId="{5B8ABA26-61E4-4231-961A-9554587A244C}" type="presParOf" srcId="{F7F8C7E4-BEC2-46A9-8AA3-CEB60BB78687}" destId="{3F19A5C0-2D6F-42AE-8333-8D3AC506D5B2}" srcOrd="2" destOrd="0" presId="urn:microsoft.com/office/officeart/2005/8/layout/orgChart1"/>
    <dgm:cxn modelId="{A413CB88-A3A7-4E54-8F77-9BFB636C0E62}" type="presParOf" srcId="{B719FDA0-33F2-4A53-A097-C3E06B6B8ACE}" destId="{03710D7A-19D7-4BC6-A991-0D88BAF1B867}" srcOrd="2" destOrd="0" presId="urn:microsoft.com/office/officeart/2005/8/layout/orgChart1"/>
    <dgm:cxn modelId="{BB492D2C-EB2E-451F-A5FF-25BD90520794}" type="presParOf" srcId="{B719FDA0-33F2-4A53-A097-C3E06B6B8ACE}" destId="{AB2A4502-891F-48BF-982E-BB2F21630D10}" srcOrd="3" destOrd="0" presId="urn:microsoft.com/office/officeart/2005/8/layout/orgChart1"/>
    <dgm:cxn modelId="{6A185263-455C-447F-A864-92BB39E1B02B}" type="presParOf" srcId="{AB2A4502-891F-48BF-982E-BB2F21630D10}" destId="{CF1999C0-9461-42D6-BBCB-B1FA3F247668}" srcOrd="0" destOrd="0" presId="urn:microsoft.com/office/officeart/2005/8/layout/orgChart1"/>
    <dgm:cxn modelId="{77AD7836-63BD-47A6-B665-0D1FFD223064}" type="presParOf" srcId="{CF1999C0-9461-42D6-BBCB-B1FA3F247668}" destId="{130C8284-5C10-47EF-8446-DC1B0B8C02C3}" srcOrd="0" destOrd="0" presId="urn:microsoft.com/office/officeart/2005/8/layout/orgChart1"/>
    <dgm:cxn modelId="{860674AD-7B8D-45FA-9F73-A777EB210FC3}" type="presParOf" srcId="{CF1999C0-9461-42D6-BBCB-B1FA3F247668}" destId="{BD9CE092-95F3-4A29-A6DB-300CD2E0BBC8}" srcOrd="1" destOrd="0" presId="urn:microsoft.com/office/officeart/2005/8/layout/orgChart1"/>
    <dgm:cxn modelId="{EF0E1320-8F26-4140-8BA7-FE69DF27538B}" type="presParOf" srcId="{AB2A4502-891F-48BF-982E-BB2F21630D10}" destId="{F54E523F-F791-4A1F-89B9-068253F7A47B}" srcOrd="1" destOrd="0" presId="urn:microsoft.com/office/officeart/2005/8/layout/orgChart1"/>
    <dgm:cxn modelId="{B7FE6FD1-6BAA-4B6D-9E21-58B662061FFC}" type="presParOf" srcId="{F54E523F-F791-4A1F-89B9-068253F7A47B}" destId="{2D812D1C-B6F1-4ADD-9462-A783AEE0C003}" srcOrd="0" destOrd="0" presId="urn:microsoft.com/office/officeart/2005/8/layout/orgChart1"/>
    <dgm:cxn modelId="{3B8A5B92-91A5-42C9-BECD-1839A3F783DB}" type="presParOf" srcId="{F54E523F-F791-4A1F-89B9-068253F7A47B}" destId="{4C001FBC-853F-4872-98EF-A6B871C7C59B}" srcOrd="1" destOrd="0" presId="urn:microsoft.com/office/officeart/2005/8/layout/orgChart1"/>
    <dgm:cxn modelId="{953B4BD3-F924-4223-9293-7F9AD06E30F2}" type="presParOf" srcId="{4C001FBC-853F-4872-98EF-A6B871C7C59B}" destId="{803E3E24-8EDC-4921-B2F5-4F5AF7DA4E60}" srcOrd="0" destOrd="0" presId="urn:microsoft.com/office/officeart/2005/8/layout/orgChart1"/>
    <dgm:cxn modelId="{F0C59CAB-7E45-4B21-81D9-BF5A6D42AA46}" type="presParOf" srcId="{803E3E24-8EDC-4921-B2F5-4F5AF7DA4E60}" destId="{8812E594-7A4E-4DC2-A00C-ABC4261720CE}" srcOrd="0" destOrd="0" presId="urn:microsoft.com/office/officeart/2005/8/layout/orgChart1"/>
    <dgm:cxn modelId="{782B583C-1B0D-41B8-B66A-04C5EA24A326}" type="presParOf" srcId="{803E3E24-8EDC-4921-B2F5-4F5AF7DA4E60}" destId="{7284D63C-9C51-4DA6-A3A8-C2CDEB8C9CBE}" srcOrd="1" destOrd="0" presId="urn:microsoft.com/office/officeart/2005/8/layout/orgChart1"/>
    <dgm:cxn modelId="{C91E734B-C3FB-4529-999C-E4F9BB44BC29}" type="presParOf" srcId="{4C001FBC-853F-4872-98EF-A6B871C7C59B}" destId="{A0850B98-77E5-4461-8E4D-C0FAA2F447B7}" srcOrd="1" destOrd="0" presId="urn:microsoft.com/office/officeart/2005/8/layout/orgChart1"/>
    <dgm:cxn modelId="{47838241-C712-4EAA-A585-606E0FE05C0C}" type="presParOf" srcId="{4C001FBC-853F-4872-98EF-A6B871C7C59B}" destId="{2FA18184-5721-481A-95DF-CE2EDE410B09}" srcOrd="2" destOrd="0" presId="urn:microsoft.com/office/officeart/2005/8/layout/orgChart1"/>
    <dgm:cxn modelId="{D535AE2D-F0DA-4EE7-AAE4-DF531F9E7F06}" type="presParOf" srcId="{AB2A4502-891F-48BF-982E-BB2F21630D10}" destId="{B0DBE3AD-63C4-498C-B8C1-8CAF71962C1F}" srcOrd="2" destOrd="0" presId="urn:microsoft.com/office/officeart/2005/8/layout/orgChart1"/>
    <dgm:cxn modelId="{FF574142-B5CE-49D9-B63C-85F9C0287590}" type="presParOf" srcId="{3AE7766A-0EA8-491B-9759-9E729483C3CF}" destId="{002CFDB1-54B0-456D-BA68-4249EA24E0D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3D878198-28A1-485F-BF3E-78DD01200BE8}" type="doc">
      <dgm:prSet loTypeId="urn:microsoft.com/office/officeart/2005/8/layout/vList5" loCatId="list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128E227-4033-4F18-A9B7-54D238155CF2}" type="pres">
      <dgm:prSet presAssocID="{3D878198-28A1-485F-BF3E-78DD01200BE8}" presName="Name0" presStyleCnt="0">
        <dgm:presLayoutVars>
          <dgm:dir/>
          <dgm:animLvl val="lvl"/>
          <dgm:resizeHandles val="exact"/>
        </dgm:presLayoutVars>
      </dgm:prSet>
      <dgm:spPr/>
    </dgm:pt>
  </dgm:ptLst>
  <dgm:cxnLst>
    <dgm:cxn modelId="{893B9FF7-E3CA-4B88-ABCA-91609EA83823}" type="presOf" srcId="{3D878198-28A1-485F-BF3E-78DD01200BE8}" destId="{2128E227-4033-4F18-A9B7-54D238155CF2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45BBAD2-3F3C-4EB1-94B2-367194F50C55}" type="doc">
      <dgm:prSet loTypeId="urn:microsoft.com/office/officeart/2005/8/layout/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5C7593F-458A-4F77-97FC-57138C30A7EA}">
      <dgm:prSet phldrT="[Text]"/>
      <dgm:spPr>
        <a:solidFill>
          <a:srgbClr val="0070C0"/>
        </a:solidFill>
      </dgm:spPr>
      <dgm:t>
        <a:bodyPr/>
        <a:lstStyle/>
        <a:p>
          <a:r>
            <a:rPr lang="en-US" b="1" dirty="0"/>
            <a:t>FACULTY</a:t>
          </a:r>
          <a:r>
            <a:rPr lang="en-US" dirty="0"/>
            <a:t>– send course syllabus with project budget to polybizz@asu.edu at the beginning of the semester</a:t>
          </a:r>
        </a:p>
      </dgm:t>
    </dgm:pt>
    <dgm:pt modelId="{CAF48AB7-0B17-4A07-B3DC-1D8303E88BD2}" type="parTrans" cxnId="{009327D8-83FF-4D51-8D05-42537EADB21C}">
      <dgm:prSet/>
      <dgm:spPr/>
      <dgm:t>
        <a:bodyPr/>
        <a:lstStyle/>
        <a:p>
          <a:endParaRPr lang="en-US"/>
        </a:p>
      </dgm:t>
    </dgm:pt>
    <dgm:pt modelId="{13928B5F-7DE2-49D1-A75D-86F15ABE8CDD}" type="sibTrans" cxnId="{009327D8-83FF-4D51-8D05-42537EADB21C}">
      <dgm:prSet/>
      <dgm:spPr>
        <a:solidFill>
          <a:schemeClr val="accent6">
            <a:lumMod val="75000"/>
          </a:schemeClr>
        </a:solidFill>
      </dgm:spPr>
      <dgm:t>
        <a:bodyPr/>
        <a:lstStyle/>
        <a:p>
          <a:endParaRPr lang="en-US"/>
        </a:p>
      </dgm:t>
    </dgm:pt>
    <dgm:pt modelId="{93D3464D-DF1E-474A-AAF1-AA208059DDC4}">
      <dgm:prSet phldrT="[Text]"/>
      <dgm:spPr>
        <a:solidFill>
          <a:srgbClr val="FF0000"/>
        </a:solidFill>
      </dgm:spPr>
      <dgm:t>
        <a:bodyPr/>
        <a:lstStyle/>
        <a:p>
          <a:r>
            <a:rPr lang="en-US" b="1" dirty="0"/>
            <a:t>STUDENTS</a:t>
          </a:r>
          <a:r>
            <a:rPr lang="en-US" dirty="0"/>
            <a:t> – research supplies needed for your project</a:t>
          </a:r>
        </a:p>
      </dgm:t>
    </dgm:pt>
    <dgm:pt modelId="{6BA05582-E7D9-4385-BD74-89D8DDF8AEC2}" type="parTrans" cxnId="{34E79468-D67D-4478-8740-607B8CD78507}">
      <dgm:prSet/>
      <dgm:spPr/>
      <dgm:t>
        <a:bodyPr/>
        <a:lstStyle/>
        <a:p>
          <a:endParaRPr lang="en-US"/>
        </a:p>
      </dgm:t>
    </dgm:pt>
    <dgm:pt modelId="{DAB50E20-8360-44B8-BCE8-7472B40C025E}" type="sibTrans" cxnId="{34E79468-D67D-4478-8740-607B8CD78507}">
      <dgm:prSet/>
      <dgm:spPr>
        <a:solidFill>
          <a:schemeClr val="accent6">
            <a:lumMod val="75000"/>
          </a:schemeClr>
        </a:solidFill>
      </dgm:spPr>
      <dgm:t>
        <a:bodyPr/>
        <a:lstStyle/>
        <a:p>
          <a:endParaRPr lang="en-US"/>
        </a:p>
      </dgm:t>
    </dgm:pt>
    <dgm:pt modelId="{00A352BD-A531-4D91-A755-7DE477422CDA}">
      <dgm:prSet phldrT="[Text]"/>
      <dgm:spPr>
        <a:solidFill>
          <a:srgbClr val="FF0000"/>
        </a:solidFill>
      </dgm:spPr>
      <dgm:t>
        <a:bodyPr/>
        <a:lstStyle/>
        <a:p>
          <a:r>
            <a:rPr lang="en-US" b="1" dirty="0"/>
            <a:t>STUDENTS</a:t>
          </a:r>
          <a:r>
            <a:rPr lang="en-US" dirty="0"/>
            <a:t> – complete Purchase Request form</a:t>
          </a:r>
        </a:p>
      </dgm:t>
    </dgm:pt>
    <dgm:pt modelId="{B92EB465-F975-405D-9468-167AD7AA8F54}" type="parTrans" cxnId="{54B736EC-E307-4BBF-A045-F04D4D82EFCC}">
      <dgm:prSet/>
      <dgm:spPr/>
      <dgm:t>
        <a:bodyPr/>
        <a:lstStyle/>
        <a:p>
          <a:endParaRPr lang="en-US"/>
        </a:p>
      </dgm:t>
    </dgm:pt>
    <dgm:pt modelId="{D5DDC97C-863F-4449-874B-D4AD908734DE}" type="sibTrans" cxnId="{54B736EC-E307-4BBF-A045-F04D4D82EFCC}">
      <dgm:prSet/>
      <dgm:spPr>
        <a:solidFill>
          <a:schemeClr val="accent6">
            <a:lumMod val="75000"/>
          </a:schemeClr>
        </a:solidFill>
      </dgm:spPr>
      <dgm:t>
        <a:bodyPr/>
        <a:lstStyle/>
        <a:p>
          <a:endParaRPr lang="en-US"/>
        </a:p>
      </dgm:t>
    </dgm:pt>
    <dgm:pt modelId="{68B10AD6-3AAD-49D8-A24C-EF5CEE9D7ACA}">
      <dgm:prSet phldrT="[Text]"/>
      <dgm:spPr>
        <a:solidFill>
          <a:srgbClr val="FF0000"/>
        </a:solidFill>
      </dgm:spPr>
      <dgm:t>
        <a:bodyPr/>
        <a:lstStyle/>
        <a:p>
          <a:r>
            <a:rPr lang="en-US" b="1" dirty="0"/>
            <a:t>STUDENTS</a:t>
          </a:r>
          <a:r>
            <a:rPr lang="en-US" dirty="0"/>
            <a:t> – email completed Purchase Request form to your instructor/mentor</a:t>
          </a:r>
        </a:p>
      </dgm:t>
    </dgm:pt>
    <dgm:pt modelId="{21F677F4-A99A-48F3-9641-8F5883926327}" type="parTrans" cxnId="{7BB382CE-62C8-4157-A643-F6777E99FC16}">
      <dgm:prSet/>
      <dgm:spPr/>
      <dgm:t>
        <a:bodyPr/>
        <a:lstStyle/>
        <a:p>
          <a:endParaRPr lang="en-US"/>
        </a:p>
      </dgm:t>
    </dgm:pt>
    <dgm:pt modelId="{E4982012-E925-45BA-817B-A77085ACC35D}" type="sibTrans" cxnId="{7BB382CE-62C8-4157-A643-F6777E99FC16}">
      <dgm:prSet/>
      <dgm:spPr>
        <a:solidFill>
          <a:schemeClr val="accent6">
            <a:lumMod val="75000"/>
          </a:schemeClr>
        </a:solidFill>
      </dgm:spPr>
      <dgm:t>
        <a:bodyPr/>
        <a:lstStyle/>
        <a:p>
          <a:endParaRPr lang="en-US"/>
        </a:p>
      </dgm:t>
    </dgm:pt>
    <dgm:pt modelId="{012B6EA3-57B9-4DE5-8E86-0BC0899AEC6C}">
      <dgm:prSet phldrT="[Text]"/>
      <dgm:spPr>
        <a:solidFill>
          <a:srgbClr val="0070C0"/>
        </a:solidFill>
      </dgm:spPr>
      <dgm:t>
        <a:bodyPr/>
        <a:lstStyle/>
        <a:p>
          <a:r>
            <a:rPr lang="en-US" b="1" dirty="0"/>
            <a:t>FACULTY</a:t>
          </a:r>
          <a:r>
            <a:rPr lang="en-US" dirty="0"/>
            <a:t> – email Purchase Request form to polybizz@asu.edu, indicating faculty approval</a:t>
          </a:r>
        </a:p>
      </dgm:t>
    </dgm:pt>
    <dgm:pt modelId="{05E95720-45BC-463C-A2F8-1785B2984D85}" type="parTrans" cxnId="{580711CD-8D40-4104-87E2-5F0E1F13CF99}">
      <dgm:prSet/>
      <dgm:spPr/>
      <dgm:t>
        <a:bodyPr/>
        <a:lstStyle/>
        <a:p>
          <a:endParaRPr lang="en-US"/>
        </a:p>
      </dgm:t>
    </dgm:pt>
    <dgm:pt modelId="{5455DFCD-CEF0-4CA2-AC95-D30E0E19A6DE}" type="sibTrans" cxnId="{580711CD-8D40-4104-87E2-5F0E1F13CF99}">
      <dgm:prSet/>
      <dgm:spPr>
        <a:solidFill>
          <a:schemeClr val="accent6">
            <a:lumMod val="75000"/>
          </a:schemeClr>
        </a:solidFill>
      </dgm:spPr>
      <dgm:t>
        <a:bodyPr/>
        <a:lstStyle/>
        <a:p>
          <a:endParaRPr lang="en-US"/>
        </a:p>
      </dgm:t>
    </dgm:pt>
    <dgm:pt modelId="{31320832-A9D4-4F82-B5DA-15669BA21727}">
      <dgm:prSet phldrT="[Text]"/>
      <dgm:spPr>
        <a:solidFill>
          <a:srgbClr val="00B050"/>
        </a:solidFill>
      </dgm:spPr>
      <dgm:t>
        <a:bodyPr/>
        <a:lstStyle/>
        <a:p>
          <a:r>
            <a:rPr lang="en-US" b="1" dirty="0"/>
            <a:t>BUSINESS OFFICE </a:t>
          </a:r>
          <a:r>
            <a:rPr lang="en-US" dirty="0"/>
            <a:t>– places order and pays for supplies</a:t>
          </a:r>
        </a:p>
      </dgm:t>
    </dgm:pt>
    <dgm:pt modelId="{C52F07AA-EB53-425D-80A7-C12324B7067F}" type="parTrans" cxnId="{304289E8-59FD-44CF-AB5C-B6691704C05F}">
      <dgm:prSet/>
      <dgm:spPr/>
      <dgm:t>
        <a:bodyPr/>
        <a:lstStyle/>
        <a:p>
          <a:endParaRPr lang="en-US"/>
        </a:p>
      </dgm:t>
    </dgm:pt>
    <dgm:pt modelId="{5110D84B-0657-4415-8138-68CF7CB45A8D}" type="sibTrans" cxnId="{304289E8-59FD-44CF-AB5C-B6691704C05F}">
      <dgm:prSet/>
      <dgm:spPr>
        <a:solidFill>
          <a:schemeClr val="accent6">
            <a:lumMod val="75000"/>
          </a:schemeClr>
        </a:solidFill>
      </dgm:spPr>
      <dgm:t>
        <a:bodyPr/>
        <a:lstStyle/>
        <a:p>
          <a:endParaRPr lang="en-US"/>
        </a:p>
      </dgm:t>
    </dgm:pt>
    <dgm:pt modelId="{3312D561-BB61-4727-A685-7B2F776E22C5}">
      <dgm:prSet phldrT="[Text]"/>
      <dgm:spPr>
        <a:solidFill>
          <a:srgbClr val="00B050"/>
        </a:solidFill>
      </dgm:spPr>
      <dgm:t>
        <a:bodyPr/>
        <a:lstStyle/>
        <a:p>
          <a:pPr algn="ctr"/>
          <a:r>
            <a:rPr lang="en-US" b="1" dirty="0"/>
            <a:t>BUSINESS OFFICE </a:t>
          </a:r>
          <a:r>
            <a:rPr lang="en-US" dirty="0"/>
            <a:t>– emails students when supplies have arrived</a:t>
          </a:r>
        </a:p>
      </dgm:t>
    </dgm:pt>
    <dgm:pt modelId="{23EE1008-EA48-44F0-A428-797A19E55BC0}" type="parTrans" cxnId="{AF33C86A-D5FE-4DD5-B76F-CD99E11E3CB6}">
      <dgm:prSet/>
      <dgm:spPr/>
      <dgm:t>
        <a:bodyPr/>
        <a:lstStyle/>
        <a:p>
          <a:endParaRPr lang="en-US"/>
        </a:p>
      </dgm:t>
    </dgm:pt>
    <dgm:pt modelId="{F4F08A42-AE05-40E0-9811-EAEF22D6C871}" type="sibTrans" cxnId="{AF33C86A-D5FE-4DD5-B76F-CD99E11E3CB6}">
      <dgm:prSet/>
      <dgm:spPr>
        <a:solidFill>
          <a:schemeClr val="accent6">
            <a:lumMod val="75000"/>
          </a:schemeClr>
        </a:solidFill>
      </dgm:spPr>
      <dgm:t>
        <a:bodyPr/>
        <a:lstStyle/>
        <a:p>
          <a:endParaRPr lang="en-US"/>
        </a:p>
      </dgm:t>
    </dgm:pt>
    <dgm:pt modelId="{3CBC1EF4-072B-4A58-AB63-9E4FD9D9523D}">
      <dgm:prSet phldrT="[Text]"/>
      <dgm:spPr>
        <a:solidFill>
          <a:srgbClr val="FF0000"/>
        </a:solidFill>
      </dgm:spPr>
      <dgm:t>
        <a:bodyPr/>
        <a:lstStyle/>
        <a:p>
          <a:pPr algn="ctr"/>
          <a:r>
            <a:rPr lang="en-US" b="1" dirty="0"/>
            <a:t>STUDENTS</a:t>
          </a:r>
          <a:r>
            <a:rPr lang="en-US" dirty="0"/>
            <a:t> – pick up supplies in Sutton 101</a:t>
          </a:r>
        </a:p>
      </dgm:t>
    </dgm:pt>
    <dgm:pt modelId="{5F0C62C9-9ECD-40D3-9F1D-7A0EF8A541CF}" type="parTrans" cxnId="{09220C99-F226-4F9E-BD8C-304C295A47E9}">
      <dgm:prSet/>
      <dgm:spPr/>
      <dgm:t>
        <a:bodyPr/>
        <a:lstStyle/>
        <a:p>
          <a:endParaRPr lang="en-US"/>
        </a:p>
      </dgm:t>
    </dgm:pt>
    <dgm:pt modelId="{BAAF13A0-2062-4D10-9DEA-61BC6C6F9EB4}" type="sibTrans" cxnId="{09220C99-F226-4F9E-BD8C-304C295A47E9}">
      <dgm:prSet/>
      <dgm:spPr/>
      <dgm:t>
        <a:bodyPr/>
        <a:lstStyle/>
        <a:p>
          <a:endParaRPr lang="en-US"/>
        </a:p>
      </dgm:t>
    </dgm:pt>
    <dgm:pt modelId="{8D43A4F2-D783-4E87-BDA9-69CCFEC9480D}">
      <dgm:prSet phldrT="[Text]"/>
      <dgm:spPr>
        <a:solidFill>
          <a:srgbClr val="0070C0"/>
        </a:solidFill>
      </dgm:spPr>
      <dgm:t>
        <a:bodyPr/>
        <a:lstStyle/>
        <a:p>
          <a:r>
            <a:rPr lang="en-US" b="1" dirty="0"/>
            <a:t>FACULTY</a:t>
          </a:r>
          <a:r>
            <a:rPr lang="en-US" dirty="0"/>
            <a:t> – review students’ supply request for class/project appropriateness</a:t>
          </a:r>
        </a:p>
      </dgm:t>
    </dgm:pt>
    <dgm:pt modelId="{3A12FD12-1E97-43CA-96DC-94B386D48A41}" type="parTrans" cxnId="{7D5A8250-E049-40B5-AD45-17DB5A63AE08}">
      <dgm:prSet/>
      <dgm:spPr/>
      <dgm:t>
        <a:bodyPr/>
        <a:lstStyle/>
        <a:p>
          <a:endParaRPr lang="en-US"/>
        </a:p>
      </dgm:t>
    </dgm:pt>
    <dgm:pt modelId="{8E0410E9-57AE-4403-89DA-EF8E32C8F89D}" type="sibTrans" cxnId="{7D5A8250-E049-40B5-AD45-17DB5A63AE08}">
      <dgm:prSet/>
      <dgm:spPr>
        <a:solidFill>
          <a:schemeClr val="accent6">
            <a:lumMod val="75000"/>
          </a:schemeClr>
        </a:solidFill>
      </dgm:spPr>
      <dgm:t>
        <a:bodyPr/>
        <a:lstStyle/>
        <a:p>
          <a:endParaRPr lang="en-US"/>
        </a:p>
      </dgm:t>
    </dgm:pt>
    <dgm:pt modelId="{229C49E3-A580-48A9-89F0-58ED31491622}" type="pres">
      <dgm:prSet presAssocID="{C45BBAD2-3F3C-4EB1-94B2-367194F50C55}" presName="Name0" presStyleCnt="0">
        <dgm:presLayoutVars>
          <dgm:dir/>
          <dgm:animLvl val="lvl"/>
          <dgm:resizeHandles val="exact"/>
        </dgm:presLayoutVars>
      </dgm:prSet>
      <dgm:spPr/>
    </dgm:pt>
    <dgm:pt modelId="{A4B6774F-B777-493B-A8F5-A53FD150194C}" type="pres">
      <dgm:prSet presAssocID="{3CBC1EF4-072B-4A58-AB63-9E4FD9D9523D}" presName="boxAndChildren" presStyleCnt="0"/>
      <dgm:spPr/>
    </dgm:pt>
    <dgm:pt modelId="{3E897CF8-12CA-4C8A-AA0F-3C72AEE88E64}" type="pres">
      <dgm:prSet presAssocID="{3CBC1EF4-072B-4A58-AB63-9E4FD9D9523D}" presName="parentTextBox" presStyleLbl="node1" presStyleIdx="0" presStyleCnt="9"/>
      <dgm:spPr/>
    </dgm:pt>
    <dgm:pt modelId="{978709F0-2CE0-4E26-B61B-D97AD7E840A9}" type="pres">
      <dgm:prSet presAssocID="{F4F08A42-AE05-40E0-9811-EAEF22D6C871}" presName="sp" presStyleCnt="0"/>
      <dgm:spPr/>
    </dgm:pt>
    <dgm:pt modelId="{A8F2A9C7-B7F1-4061-BAD8-B84324656B76}" type="pres">
      <dgm:prSet presAssocID="{3312D561-BB61-4727-A685-7B2F776E22C5}" presName="arrowAndChildren" presStyleCnt="0"/>
      <dgm:spPr/>
    </dgm:pt>
    <dgm:pt modelId="{7302168B-F496-4F22-A532-AA733924DD3A}" type="pres">
      <dgm:prSet presAssocID="{3312D561-BB61-4727-A685-7B2F776E22C5}" presName="parentTextArrow" presStyleLbl="node1" presStyleIdx="1" presStyleCnt="9"/>
      <dgm:spPr/>
    </dgm:pt>
    <dgm:pt modelId="{3616F69D-5930-4370-A520-8493BFB01F30}" type="pres">
      <dgm:prSet presAssocID="{5110D84B-0657-4415-8138-68CF7CB45A8D}" presName="sp" presStyleCnt="0"/>
      <dgm:spPr/>
    </dgm:pt>
    <dgm:pt modelId="{85D1D80F-896B-413E-B8DC-E2B3FA64ABB6}" type="pres">
      <dgm:prSet presAssocID="{31320832-A9D4-4F82-B5DA-15669BA21727}" presName="arrowAndChildren" presStyleCnt="0"/>
      <dgm:spPr/>
    </dgm:pt>
    <dgm:pt modelId="{2157F006-EF47-467D-A093-293DEED5B1C0}" type="pres">
      <dgm:prSet presAssocID="{31320832-A9D4-4F82-B5DA-15669BA21727}" presName="parentTextArrow" presStyleLbl="node1" presStyleIdx="2" presStyleCnt="9"/>
      <dgm:spPr/>
    </dgm:pt>
    <dgm:pt modelId="{DFA93835-13E6-432F-855D-B4924347A894}" type="pres">
      <dgm:prSet presAssocID="{5455DFCD-CEF0-4CA2-AC95-D30E0E19A6DE}" presName="sp" presStyleCnt="0"/>
      <dgm:spPr/>
    </dgm:pt>
    <dgm:pt modelId="{C0DE9454-C4F6-44FA-938B-D9833410FE18}" type="pres">
      <dgm:prSet presAssocID="{012B6EA3-57B9-4DE5-8E86-0BC0899AEC6C}" presName="arrowAndChildren" presStyleCnt="0"/>
      <dgm:spPr/>
    </dgm:pt>
    <dgm:pt modelId="{C18E2C25-70B5-436F-9693-0DB6A0CA333A}" type="pres">
      <dgm:prSet presAssocID="{012B6EA3-57B9-4DE5-8E86-0BC0899AEC6C}" presName="parentTextArrow" presStyleLbl="node1" presStyleIdx="3" presStyleCnt="9"/>
      <dgm:spPr/>
    </dgm:pt>
    <dgm:pt modelId="{AB2174E1-3737-440C-A6DF-7C217EA8384C}" type="pres">
      <dgm:prSet presAssocID="{8E0410E9-57AE-4403-89DA-EF8E32C8F89D}" presName="sp" presStyleCnt="0"/>
      <dgm:spPr/>
    </dgm:pt>
    <dgm:pt modelId="{95271401-E71E-4CFE-9698-E09FEDF1A14C}" type="pres">
      <dgm:prSet presAssocID="{8D43A4F2-D783-4E87-BDA9-69CCFEC9480D}" presName="arrowAndChildren" presStyleCnt="0"/>
      <dgm:spPr/>
    </dgm:pt>
    <dgm:pt modelId="{19577A84-BAC2-42DD-870C-ADB2DA9481BE}" type="pres">
      <dgm:prSet presAssocID="{8D43A4F2-D783-4E87-BDA9-69CCFEC9480D}" presName="parentTextArrow" presStyleLbl="node1" presStyleIdx="4" presStyleCnt="9"/>
      <dgm:spPr/>
    </dgm:pt>
    <dgm:pt modelId="{BB3EDA4F-1033-474C-8B20-0B800993B4F6}" type="pres">
      <dgm:prSet presAssocID="{E4982012-E925-45BA-817B-A77085ACC35D}" presName="sp" presStyleCnt="0"/>
      <dgm:spPr/>
    </dgm:pt>
    <dgm:pt modelId="{1E66E792-E55B-47BB-B497-F78AB134A0B4}" type="pres">
      <dgm:prSet presAssocID="{68B10AD6-3AAD-49D8-A24C-EF5CEE9D7ACA}" presName="arrowAndChildren" presStyleCnt="0"/>
      <dgm:spPr/>
    </dgm:pt>
    <dgm:pt modelId="{B780C3D1-D122-4435-B93A-DC3D493B8021}" type="pres">
      <dgm:prSet presAssocID="{68B10AD6-3AAD-49D8-A24C-EF5CEE9D7ACA}" presName="parentTextArrow" presStyleLbl="node1" presStyleIdx="5" presStyleCnt="9"/>
      <dgm:spPr/>
    </dgm:pt>
    <dgm:pt modelId="{1CE6B2C6-A6FC-413D-84FC-3D77C4C6A0CA}" type="pres">
      <dgm:prSet presAssocID="{D5DDC97C-863F-4449-874B-D4AD908734DE}" presName="sp" presStyleCnt="0"/>
      <dgm:spPr/>
    </dgm:pt>
    <dgm:pt modelId="{8E2C8E2F-BA19-4F8D-A7AC-337BAF28FD6D}" type="pres">
      <dgm:prSet presAssocID="{00A352BD-A531-4D91-A755-7DE477422CDA}" presName="arrowAndChildren" presStyleCnt="0"/>
      <dgm:spPr/>
    </dgm:pt>
    <dgm:pt modelId="{DE96CD22-0DB8-45E5-83A6-7F4B74F94F6F}" type="pres">
      <dgm:prSet presAssocID="{00A352BD-A531-4D91-A755-7DE477422CDA}" presName="parentTextArrow" presStyleLbl="node1" presStyleIdx="6" presStyleCnt="9"/>
      <dgm:spPr/>
    </dgm:pt>
    <dgm:pt modelId="{516C9132-67A7-4D60-BDE5-59A40D5B35DE}" type="pres">
      <dgm:prSet presAssocID="{DAB50E20-8360-44B8-BCE8-7472B40C025E}" presName="sp" presStyleCnt="0"/>
      <dgm:spPr/>
    </dgm:pt>
    <dgm:pt modelId="{8C5C7069-5F90-467E-850C-040B3DA42156}" type="pres">
      <dgm:prSet presAssocID="{93D3464D-DF1E-474A-AAF1-AA208059DDC4}" presName="arrowAndChildren" presStyleCnt="0"/>
      <dgm:spPr/>
    </dgm:pt>
    <dgm:pt modelId="{7D3D1926-B472-43BD-AC4B-22AE9665CE89}" type="pres">
      <dgm:prSet presAssocID="{93D3464D-DF1E-474A-AAF1-AA208059DDC4}" presName="parentTextArrow" presStyleLbl="node1" presStyleIdx="7" presStyleCnt="9"/>
      <dgm:spPr/>
    </dgm:pt>
    <dgm:pt modelId="{C0F3EAC8-B917-4BC5-854C-FA738EBC251B}" type="pres">
      <dgm:prSet presAssocID="{13928B5F-7DE2-49D1-A75D-86F15ABE8CDD}" presName="sp" presStyleCnt="0"/>
      <dgm:spPr/>
    </dgm:pt>
    <dgm:pt modelId="{1D38F409-477D-4781-BB10-D0AB969613A5}" type="pres">
      <dgm:prSet presAssocID="{55C7593F-458A-4F77-97FC-57138C30A7EA}" presName="arrowAndChildren" presStyleCnt="0"/>
      <dgm:spPr/>
    </dgm:pt>
    <dgm:pt modelId="{C98B95E9-AA69-4AED-AAA3-9F212926E689}" type="pres">
      <dgm:prSet presAssocID="{55C7593F-458A-4F77-97FC-57138C30A7EA}" presName="parentTextArrow" presStyleLbl="node1" presStyleIdx="8" presStyleCnt="9"/>
      <dgm:spPr/>
    </dgm:pt>
  </dgm:ptLst>
  <dgm:cxnLst>
    <dgm:cxn modelId="{18431022-6CEB-41A4-9AE2-761ACEA321F7}" type="presOf" srcId="{31320832-A9D4-4F82-B5DA-15669BA21727}" destId="{2157F006-EF47-467D-A093-293DEED5B1C0}" srcOrd="0" destOrd="0" presId="urn:microsoft.com/office/officeart/2005/8/layout/process4"/>
    <dgm:cxn modelId="{C9C23531-1180-45C2-8404-FC9389CF59BE}" type="presOf" srcId="{55C7593F-458A-4F77-97FC-57138C30A7EA}" destId="{C98B95E9-AA69-4AED-AAA3-9F212926E689}" srcOrd="0" destOrd="0" presId="urn:microsoft.com/office/officeart/2005/8/layout/process4"/>
    <dgm:cxn modelId="{7D5A8250-E049-40B5-AD45-17DB5A63AE08}" srcId="{C45BBAD2-3F3C-4EB1-94B2-367194F50C55}" destId="{8D43A4F2-D783-4E87-BDA9-69CCFEC9480D}" srcOrd="4" destOrd="0" parTransId="{3A12FD12-1E97-43CA-96DC-94B386D48A41}" sibTransId="{8E0410E9-57AE-4403-89DA-EF8E32C8F89D}"/>
    <dgm:cxn modelId="{34E79468-D67D-4478-8740-607B8CD78507}" srcId="{C45BBAD2-3F3C-4EB1-94B2-367194F50C55}" destId="{93D3464D-DF1E-474A-AAF1-AA208059DDC4}" srcOrd="1" destOrd="0" parTransId="{6BA05582-E7D9-4385-BD74-89D8DDF8AEC2}" sibTransId="{DAB50E20-8360-44B8-BCE8-7472B40C025E}"/>
    <dgm:cxn modelId="{AF33C86A-D5FE-4DD5-B76F-CD99E11E3CB6}" srcId="{C45BBAD2-3F3C-4EB1-94B2-367194F50C55}" destId="{3312D561-BB61-4727-A685-7B2F776E22C5}" srcOrd="7" destOrd="0" parTransId="{23EE1008-EA48-44F0-A428-797A19E55BC0}" sibTransId="{F4F08A42-AE05-40E0-9811-EAEF22D6C871}"/>
    <dgm:cxn modelId="{29E49380-364B-46C3-B250-5147CD100037}" type="presOf" srcId="{3CBC1EF4-072B-4A58-AB63-9E4FD9D9523D}" destId="{3E897CF8-12CA-4C8A-AA0F-3C72AEE88E64}" srcOrd="0" destOrd="0" presId="urn:microsoft.com/office/officeart/2005/8/layout/process4"/>
    <dgm:cxn modelId="{09220C99-F226-4F9E-BD8C-304C295A47E9}" srcId="{C45BBAD2-3F3C-4EB1-94B2-367194F50C55}" destId="{3CBC1EF4-072B-4A58-AB63-9E4FD9D9523D}" srcOrd="8" destOrd="0" parTransId="{5F0C62C9-9ECD-40D3-9F1D-7A0EF8A541CF}" sibTransId="{BAAF13A0-2062-4D10-9DEA-61BC6C6F9EB4}"/>
    <dgm:cxn modelId="{117A6BB8-FF63-4AF4-9671-22A4D8FA62C6}" type="presOf" srcId="{C45BBAD2-3F3C-4EB1-94B2-367194F50C55}" destId="{229C49E3-A580-48A9-89F0-58ED31491622}" srcOrd="0" destOrd="0" presId="urn:microsoft.com/office/officeart/2005/8/layout/process4"/>
    <dgm:cxn modelId="{C537DCC5-0583-4BC6-96C8-B757B0DE130B}" type="presOf" srcId="{8D43A4F2-D783-4E87-BDA9-69CCFEC9480D}" destId="{19577A84-BAC2-42DD-870C-ADB2DA9481BE}" srcOrd="0" destOrd="0" presId="urn:microsoft.com/office/officeart/2005/8/layout/process4"/>
    <dgm:cxn modelId="{AC6935C9-C01A-4AD4-B341-2C220B20FBDF}" type="presOf" srcId="{68B10AD6-3AAD-49D8-A24C-EF5CEE9D7ACA}" destId="{B780C3D1-D122-4435-B93A-DC3D493B8021}" srcOrd="0" destOrd="0" presId="urn:microsoft.com/office/officeart/2005/8/layout/process4"/>
    <dgm:cxn modelId="{580711CD-8D40-4104-87E2-5F0E1F13CF99}" srcId="{C45BBAD2-3F3C-4EB1-94B2-367194F50C55}" destId="{012B6EA3-57B9-4DE5-8E86-0BC0899AEC6C}" srcOrd="5" destOrd="0" parTransId="{05E95720-45BC-463C-A2F8-1785B2984D85}" sibTransId="{5455DFCD-CEF0-4CA2-AC95-D30E0E19A6DE}"/>
    <dgm:cxn modelId="{7BB382CE-62C8-4157-A643-F6777E99FC16}" srcId="{C45BBAD2-3F3C-4EB1-94B2-367194F50C55}" destId="{68B10AD6-3AAD-49D8-A24C-EF5CEE9D7ACA}" srcOrd="3" destOrd="0" parTransId="{21F677F4-A99A-48F3-9641-8F5883926327}" sibTransId="{E4982012-E925-45BA-817B-A77085ACC35D}"/>
    <dgm:cxn modelId="{009327D8-83FF-4D51-8D05-42537EADB21C}" srcId="{C45BBAD2-3F3C-4EB1-94B2-367194F50C55}" destId="{55C7593F-458A-4F77-97FC-57138C30A7EA}" srcOrd="0" destOrd="0" parTransId="{CAF48AB7-0B17-4A07-B3DC-1D8303E88BD2}" sibTransId="{13928B5F-7DE2-49D1-A75D-86F15ABE8CDD}"/>
    <dgm:cxn modelId="{AFFE6CDD-C1CE-4AA4-96D5-BAD44D75348D}" type="presOf" srcId="{3312D561-BB61-4727-A685-7B2F776E22C5}" destId="{7302168B-F496-4F22-A532-AA733924DD3A}" srcOrd="0" destOrd="0" presId="urn:microsoft.com/office/officeart/2005/8/layout/process4"/>
    <dgm:cxn modelId="{304289E8-59FD-44CF-AB5C-B6691704C05F}" srcId="{C45BBAD2-3F3C-4EB1-94B2-367194F50C55}" destId="{31320832-A9D4-4F82-B5DA-15669BA21727}" srcOrd="6" destOrd="0" parTransId="{C52F07AA-EB53-425D-80A7-C12324B7067F}" sibTransId="{5110D84B-0657-4415-8138-68CF7CB45A8D}"/>
    <dgm:cxn modelId="{54B736EC-E307-4BBF-A045-F04D4D82EFCC}" srcId="{C45BBAD2-3F3C-4EB1-94B2-367194F50C55}" destId="{00A352BD-A531-4D91-A755-7DE477422CDA}" srcOrd="2" destOrd="0" parTransId="{B92EB465-F975-405D-9468-167AD7AA8F54}" sibTransId="{D5DDC97C-863F-4449-874B-D4AD908734DE}"/>
    <dgm:cxn modelId="{E13BD1EF-6C1A-4042-B239-1B67024757CB}" type="presOf" srcId="{93D3464D-DF1E-474A-AAF1-AA208059DDC4}" destId="{7D3D1926-B472-43BD-AC4B-22AE9665CE89}" srcOrd="0" destOrd="0" presId="urn:microsoft.com/office/officeart/2005/8/layout/process4"/>
    <dgm:cxn modelId="{638B95F3-6E1E-42D8-87DE-50B4627D258C}" type="presOf" srcId="{012B6EA3-57B9-4DE5-8E86-0BC0899AEC6C}" destId="{C18E2C25-70B5-436F-9693-0DB6A0CA333A}" srcOrd="0" destOrd="0" presId="urn:microsoft.com/office/officeart/2005/8/layout/process4"/>
    <dgm:cxn modelId="{80BB3BF4-B381-4AD1-AEB3-1985478FD9C5}" type="presOf" srcId="{00A352BD-A531-4D91-A755-7DE477422CDA}" destId="{DE96CD22-0DB8-45E5-83A6-7F4B74F94F6F}" srcOrd="0" destOrd="0" presId="urn:microsoft.com/office/officeart/2005/8/layout/process4"/>
    <dgm:cxn modelId="{D2EBF600-BB07-4407-AC41-3CEC69258A6E}" type="presParOf" srcId="{229C49E3-A580-48A9-89F0-58ED31491622}" destId="{A4B6774F-B777-493B-A8F5-A53FD150194C}" srcOrd="0" destOrd="0" presId="urn:microsoft.com/office/officeart/2005/8/layout/process4"/>
    <dgm:cxn modelId="{309CC4A6-3B70-4924-8636-524842191D54}" type="presParOf" srcId="{A4B6774F-B777-493B-A8F5-A53FD150194C}" destId="{3E897CF8-12CA-4C8A-AA0F-3C72AEE88E64}" srcOrd="0" destOrd="0" presId="urn:microsoft.com/office/officeart/2005/8/layout/process4"/>
    <dgm:cxn modelId="{A7BC74BF-B58C-49C2-8216-248A654FCE15}" type="presParOf" srcId="{229C49E3-A580-48A9-89F0-58ED31491622}" destId="{978709F0-2CE0-4E26-B61B-D97AD7E840A9}" srcOrd="1" destOrd="0" presId="urn:microsoft.com/office/officeart/2005/8/layout/process4"/>
    <dgm:cxn modelId="{58891698-FBB7-40E7-9E8F-DF2A7A5F0A82}" type="presParOf" srcId="{229C49E3-A580-48A9-89F0-58ED31491622}" destId="{A8F2A9C7-B7F1-4061-BAD8-B84324656B76}" srcOrd="2" destOrd="0" presId="urn:microsoft.com/office/officeart/2005/8/layout/process4"/>
    <dgm:cxn modelId="{71B63513-D37A-4CE2-A2D6-93FFAEFD6C8B}" type="presParOf" srcId="{A8F2A9C7-B7F1-4061-BAD8-B84324656B76}" destId="{7302168B-F496-4F22-A532-AA733924DD3A}" srcOrd="0" destOrd="0" presId="urn:microsoft.com/office/officeart/2005/8/layout/process4"/>
    <dgm:cxn modelId="{6DA9764F-5FCB-41D4-AB16-8F0C7264817B}" type="presParOf" srcId="{229C49E3-A580-48A9-89F0-58ED31491622}" destId="{3616F69D-5930-4370-A520-8493BFB01F30}" srcOrd="3" destOrd="0" presId="urn:microsoft.com/office/officeart/2005/8/layout/process4"/>
    <dgm:cxn modelId="{3E5B8D4D-D439-4AE0-8D8B-53C410B6D0D5}" type="presParOf" srcId="{229C49E3-A580-48A9-89F0-58ED31491622}" destId="{85D1D80F-896B-413E-B8DC-E2B3FA64ABB6}" srcOrd="4" destOrd="0" presId="urn:microsoft.com/office/officeart/2005/8/layout/process4"/>
    <dgm:cxn modelId="{9582FE6C-DF25-481D-AAD5-4FD98128336D}" type="presParOf" srcId="{85D1D80F-896B-413E-B8DC-E2B3FA64ABB6}" destId="{2157F006-EF47-467D-A093-293DEED5B1C0}" srcOrd="0" destOrd="0" presId="urn:microsoft.com/office/officeart/2005/8/layout/process4"/>
    <dgm:cxn modelId="{81907F5A-2F99-4C43-B3C6-90B0243BBD74}" type="presParOf" srcId="{229C49E3-A580-48A9-89F0-58ED31491622}" destId="{DFA93835-13E6-432F-855D-B4924347A894}" srcOrd="5" destOrd="0" presId="urn:microsoft.com/office/officeart/2005/8/layout/process4"/>
    <dgm:cxn modelId="{25E0C299-E81D-4D4C-A9EB-086B570BC911}" type="presParOf" srcId="{229C49E3-A580-48A9-89F0-58ED31491622}" destId="{C0DE9454-C4F6-44FA-938B-D9833410FE18}" srcOrd="6" destOrd="0" presId="urn:microsoft.com/office/officeart/2005/8/layout/process4"/>
    <dgm:cxn modelId="{1CCD0AC0-F087-426D-85B9-FF6CF419D705}" type="presParOf" srcId="{C0DE9454-C4F6-44FA-938B-D9833410FE18}" destId="{C18E2C25-70B5-436F-9693-0DB6A0CA333A}" srcOrd="0" destOrd="0" presId="urn:microsoft.com/office/officeart/2005/8/layout/process4"/>
    <dgm:cxn modelId="{8864544E-BF9F-4653-84C2-1E9F6CC8E7DB}" type="presParOf" srcId="{229C49E3-A580-48A9-89F0-58ED31491622}" destId="{AB2174E1-3737-440C-A6DF-7C217EA8384C}" srcOrd="7" destOrd="0" presId="urn:microsoft.com/office/officeart/2005/8/layout/process4"/>
    <dgm:cxn modelId="{B7AE4967-0E99-4D34-8E09-1A79DC198C53}" type="presParOf" srcId="{229C49E3-A580-48A9-89F0-58ED31491622}" destId="{95271401-E71E-4CFE-9698-E09FEDF1A14C}" srcOrd="8" destOrd="0" presId="urn:microsoft.com/office/officeart/2005/8/layout/process4"/>
    <dgm:cxn modelId="{E682412E-0DE7-41C1-B606-7C348BB96203}" type="presParOf" srcId="{95271401-E71E-4CFE-9698-E09FEDF1A14C}" destId="{19577A84-BAC2-42DD-870C-ADB2DA9481BE}" srcOrd="0" destOrd="0" presId="urn:microsoft.com/office/officeart/2005/8/layout/process4"/>
    <dgm:cxn modelId="{C55F1451-3BC2-41BA-B451-B4BB1E32E8AB}" type="presParOf" srcId="{229C49E3-A580-48A9-89F0-58ED31491622}" destId="{BB3EDA4F-1033-474C-8B20-0B800993B4F6}" srcOrd="9" destOrd="0" presId="urn:microsoft.com/office/officeart/2005/8/layout/process4"/>
    <dgm:cxn modelId="{DAD1D85A-232D-4A5B-A743-665B5A1FE286}" type="presParOf" srcId="{229C49E3-A580-48A9-89F0-58ED31491622}" destId="{1E66E792-E55B-47BB-B497-F78AB134A0B4}" srcOrd="10" destOrd="0" presId="urn:microsoft.com/office/officeart/2005/8/layout/process4"/>
    <dgm:cxn modelId="{DAFBCC48-3282-4344-A9D4-CAA798AE8F5F}" type="presParOf" srcId="{1E66E792-E55B-47BB-B497-F78AB134A0B4}" destId="{B780C3D1-D122-4435-B93A-DC3D493B8021}" srcOrd="0" destOrd="0" presId="urn:microsoft.com/office/officeart/2005/8/layout/process4"/>
    <dgm:cxn modelId="{217C792F-4143-4576-B626-8FA2D1C752EF}" type="presParOf" srcId="{229C49E3-A580-48A9-89F0-58ED31491622}" destId="{1CE6B2C6-A6FC-413D-84FC-3D77C4C6A0CA}" srcOrd="11" destOrd="0" presId="urn:microsoft.com/office/officeart/2005/8/layout/process4"/>
    <dgm:cxn modelId="{F94E4EEE-5A0F-499F-B257-A38781AE0BF5}" type="presParOf" srcId="{229C49E3-A580-48A9-89F0-58ED31491622}" destId="{8E2C8E2F-BA19-4F8D-A7AC-337BAF28FD6D}" srcOrd="12" destOrd="0" presId="urn:microsoft.com/office/officeart/2005/8/layout/process4"/>
    <dgm:cxn modelId="{67263452-68C2-48F5-A48A-D1B36021B599}" type="presParOf" srcId="{8E2C8E2F-BA19-4F8D-A7AC-337BAF28FD6D}" destId="{DE96CD22-0DB8-45E5-83A6-7F4B74F94F6F}" srcOrd="0" destOrd="0" presId="urn:microsoft.com/office/officeart/2005/8/layout/process4"/>
    <dgm:cxn modelId="{B549D575-A613-46F6-B870-28DE94358EE0}" type="presParOf" srcId="{229C49E3-A580-48A9-89F0-58ED31491622}" destId="{516C9132-67A7-4D60-BDE5-59A40D5B35DE}" srcOrd="13" destOrd="0" presId="urn:microsoft.com/office/officeart/2005/8/layout/process4"/>
    <dgm:cxn modelId="{687761CD-505A-4E89-BBE3-C345163A85BE}" type="presParOf" srcId="{229C49E3-A580-48A9-89F0-58ED31491622}" destId="{8C5C7069-5F90-467E-850C-040B3DA42156}" srcOrd="14" destOrd="0" presId="urn:microsoft.com/office/officeart/2005/8/layout/process4"/>
    <dgm:cxn modelId="{CBD05FCE-12DB-43E3-BDDE-E3D4CCCF906D}" type="presParOf" srcId="{8C5C7069-5F90-467E-850C-040B3DA42156}" destId="{7D3D1926-B472-43BD-AC4B-22AE9665CE89}" srcOrd="0" destOrd="0" presId="urn:microsoft.com/office/officeart/2005/8/layout/process4"/>
    <dgm:cxn modelId="{845AF4C5-1C72-4708-B62B-AD7F46025040}" type="presParOf" srcId="{229C49E3-A580-48A9-89F0-58ED31491622}" destId="{C0F3EAC8-B917-4BC5-854C-FA738EBC251B}" srcOrd="15" destOrd="0" presId="urn:microsoft.com/office/officeart/2005/8/layout/process4"/>
    <dgm:cxn modelId="{ACF1595F-58EE-4F6B-A687-11481D720690}" type="presParOf" srcId="{229C49E3-A580-48A9-89F0-58ED31491622}" destId="{1D38F409-477D-4781-BB10-D0AB969613A5}" srcOrd="16" destOrd="0" presId="urn:microsoft.com/office/officeart/2005/8/layout/process4"/>
    <dgm:cxn modelId="{B2DCAD9D-F96E-460E-868A-AE6531DA8C81}" type="presParOf" srcId="{1D38F409-477D-4781-BB10-D0AB969613A5}" destId="{C98B95E9-AA69-4AED-AAA3-9F212926E689}" srcOrd="0" destOrd="0" presId="urn:microsoft.com/office/officeart/2005/8/layout/process4"/>
  </dgm:cxnLst>
  <dgm:bg>
    <a:effectLst>
      <a:outerShdw blurRad="50800" dist="38100" dir="5400000" algn="t" rotWithShape="0">
        <a:prstClr val="black">
          <a:alpha val="40000"/>
        </a:prstClr>
      </a:outerShdw>
    </a:effectLst>
  </dgm:bg>
  <dgm:whole>
    <a:ln w="12700"/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45BBAD2-3F3C-4EB1-94B2-367194F50C55}" type="doc">
      <dgm:prSet loTypeId="urn:microsoft.com/office/officeart/2005/8/layout/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3D3464D-DF1E-474A-AAF1-AA208059DDC4}">
      <dgm:prSet phldrT="[Text]"/>
      <dgm:spPr>
        <a:solidFill>
          <a:srgbClr val="FF0000"/>
        </a:solidFill>
        <a:ln>
          <a:noFill/>
        </a:ln>
      </dgm:spPr>
      <dgm:t>
        <a:bodyPr/>
        <a:lstStyle/>
        <a:p>
          <a:r>
            <a:rPr lang="en-US" b="1" dirty="0"/>
            <a:t>STUDENTS</a:t>
          </a:r>
          <a:r>
            <a:rPr lang="en-US" dirty="0"/>
            <a:t> – research supplies needed for your project</a:t>
          </a:r>
        </a:p>
      </dgm:t>
    </dgm:pt>
    <dgm:pt modelId="{6BA05582-E7D9-4385-BD74-89D8DDF8AEC2}" type="parTrans" cxnId="{34E79468-D67D-4478-8740-607B8CD78507}">
      <dgm:prSet/>
      <dgm:spPr/>
      <dgm:t>
        <a:bodyPr/>
        <a:lstStyle/>
        <a:p>
          <a:endParaRPr lang="en-US"/>
        </a:p>
      </dgm:t>
    </dgm:pt>
    <dgm:pt modelId="{DAB50E20-8360-44B8-BCE8-7472B40C025E}" type="sibTrans" cxnId="{34E79468-D67D-4478-8740-607B8CD78507}">
      <dgm:prSet/>
      <dgm:spPr>
        <a:solidFill>
          <a:schemeClr val="accent6">
            <a:lumMod val="75000"/>
          </a:schemeClr>
        </a:solidFill>
      </dgm:spPr>
      <dgm:t>
        <a:bodyPr/>
        <a:lstStyle/>
        <a:p>
          <a:endParaRPr lang="en-US"/>
        </a:p>
      </dgm:t>
    </dgm:pt>
    <dgm:pt modelId="{00A352BD-A531-4D91-A755-7DE477422CDA}">
      <dgm:prSet phldrT="[Text]"/>
      <dgm:spPr>
        <a:solidFill>
          <a:srgbClr val="FF0000"/>
        </a:solidFill>
      </dgm:spPr>
      <dgm:t>
        <a:bodyPr/>
        <a:lstStyle/>
        <a:p>
          <a:r>
            <a:rPr lang="en-US" b="1" dirty="0"/>
            <a:t>STUDENTS</a:t>
          </a:r>
          <a:r>
            <a:rPr lang="en-US" dirty="0"/>
            <a:t> – complete Purchase Request form.</a:t>
          </a:r>
        </a:p>
        <a:p>
          <a:r>
            <a:rPr lang="en-US" dirty="0"/>
            <a:t>  </a:t>
          </a:r>
          <a:r>
            <a:rPr lang="en-US" b="1" dirty="0"/>
            <a:t>STUDENTS WILL NOTE THEY WILL BE PLACING ORDER and/or PICKING UP THE SUPPLIES</a:t>
          </a:r>
        </a:p>
      </dgm:t>
    </dgm:pt>
    <dgm:pt modelId="{B92EB465-F975-405D-9468-167AD7AA8F54}" type="parTrans" cxnId="{54B736EC-E307-4BBF-A045-F04D4D82EFCC}">
      <dgm:prSet/>
      <dgm:spPr/>
      <dgm:t>
        <a:bodyPr/>
        <a:lstStyle/>
        <a:p>
          <a:endParaRPr lang="en-US"/>
        </a:p>
      </dgm:t>
    </dgm:pt>
    <dgm:pt modelId="{D5DDC97C-863F-4449-874B-D4AD908734DE}" type="sibTrans" cxnId="{54B736EC-E307-4BBF-A045-F04D4D82EFCC}">
      <dgm:prSet/>
      <dgm:spPr>
        <a:solidFill>
          <a:schemeClr val="accent6">
            <a:lumMod val="75000"/>
          </a:schemeClr>
        </a:solidFill>
      </dgm:spPr>
      <dgm:t>
        <a:bodyPr/>
        <a:lstStyle/>
        <a:p>
          <a:endParaRPr lang="en-US"/>
        </a:p>
      </dgm:t>
    </dgm:pt>
    <dgm:pt modelId="{68B10AD6-3AAD-49D8-A24C-EF5CEE9D7ACA}">
      <dgm:prSet phldrT="[Text]"/>
      <dgm:spPr>
        <a:solidFill>
          <a:srgbClr val="FF0000"/>
        </a:solidFill>
      </dgm:spPr>
      <dgm:t>
        <a:bodyPr/>
        <a:lstStyle/>
        <a:p>
          <a:r>
            <a:rPr lang="en-US" b="1" dirty="0"/>
            <a:t>STUDENTS</a:t>
          </a:r>
          <a:r>
            <a:rPr lang="en-US" dirty="0"/>
            <a:t> – email completed Purchase Request form to your instructor/mentor</a:t>
          </a:r>
        </a:p>
      </dgm:t>
    </dgm:pt>
    <dgm:pt modelId="{21F677F4-A99A-48F3-9641-8F5883926327}" type="parTrans" cxnId="{7BB382CE-62C8-4157-A643-F6777E99FC16}">
      <dgm:prSet/>
      <dgm:spPr/>
      <dgm:t>
        <a:bodyPr/>
        <a:lstStyle/>
        <a:p>
          <a:endParaRPr lang="en-US"/>
        </a:p>
      </dgm:t>
    </dgm:pt>
    <dgm:pt modelId="{E4982012-E925-45BA-817B-A77085ACC35D}" type="sibTrans" cxnId="{7BB382CE-62C8-4157-A643-F6777E99FC16}">
      <dgm:prSet/>
      <dgm:spPr>
        <a:solidFill>
          <a:schemeClr val="accent6">
            <a:lumMod val="75000"/>
          </a:schemeClr>
        </a:solidFill>
      </dgm:spPr>
      <dgm:t>
        <a:bodyPr/>
        <a:lstStyle/>
        <a:p>
          <a:endParaRPr lang="en-US"/>
        </a:p>
      </dgm:t>
    </dgm:pt>
    <dgm:pt modelId="{012B6EA3-57B9-4DE5-8E86-0BC0899AEC6C}">
      <dgm:prSet phldrT="[Text]"/>
      <dgm:spPr>
        <a:solidFill>
          <a:srgbClr val="0070C0"/>
        </a:solidFill>
      </dgm:spPr>
      <dgm:t>
        <a:bodyPr/>
        <a:lstStyle/>
        <a:p>
          <a:r>
            <a:rPr lang="en-US" b="1" dirty="0"/>
            <a:t>FACULTY</a:t>
          </a:r>
          <a:r>
            <a:rPr lang="en-US" dirty="0"/>
            <a:t> – email Purchase Request form to polybizz@asu.edu and students, indicating faculty approval</a:t>
          </a:r>
        </a:p>
      </dgm:t>
    </dgm:pt>
    <dgm:pt modelId="{05E95720-45BC-463C-A2F8-1785B2984D85}" type="parTrans" cxnId="{580711CD-8D40-4104-87E2-5F0E1F13CF99}">
      <dgm:prSet/>
      <dgm:spPr/>
      <dgm:t>
        <a:bodyPr/>
        <a:lstStyle/>
        <a:p>
          <a:endParaRPr lang="en-US"/>
        </a:p>
      </dgm:t>
    </dgm:pt>
    <dgm:pt modelId="{5455DFCD-CEF0-4CA2-AC95-D30E0E19A6DE}" type="sibTrans" cxnId="{580711CD-8D40-4104-87E2-5F0E1F13CF99}">
      <dgm:prSet/>
      <dgm:spPr/>
      <dgm:t>
        <a:bodyPr/>
        <a:lstStyle/>
        <a:p>
          <a:endParaRPr lang="en-US"/>
        </a:p>
      </dgm:t>
    </dgm:pt>
    <dgm:pt modelId="{8D43A4F2-D783-4E87-BDA9-69CCFEC9480D}">
      <dgm:prSet phldrT="[Text]"/>
      <dgm:spPr>
        <a:solidFill>
          <a:srgbClr val="0070C0"/>
        </a:solidFill>
      </dgm:spPr>
      <dgm:t>
        <a:bodyPr/>
        <a:lstStyle/>
        <a:p>
          <a:r>
            <a:rPr lang="en-US" b="1" dirty="0"/>
            <a:t>FACULTY</a:t>
          </a:r>
          <a:r>
            <a:rPr lang="en-US" dirty="0"/>
            <a:t> – review students’ supply request for class/project appropriateness</a:t>
          </a:r>
        </a:p>
      </dgm:t>
    </dgm:pt>
    <dgm:pt modelId="{3A12FD12-1E97-43CA-96DC-94B386D48A41}" type="parTrans" cxnId="{7D5A8250-E049-40B5-AD45-17DB5A63AE08}">
      <dgm:prSet/>
      <dgm:spPr/>
      <dgm:t>
        <a:bodyPr/>
        <a:lstStyle/>
        <a:p>
          <a:endParaRPr lang="en-US"/>
        </a:p>
      </dgm:t>
    </dgm:pt>
    <dgm:pt modelId="{8E0410E9-57AE-4403-89DA-EF8E32C8F89D}" type="sibTrans" cxnId="{7D5A8250-E049-40B5-AD45-17DB5A63AE08}">
      <dgm:prSet/>
      <dgm:spPr>
        <a:solidFill>
          <a:schemeClr val="accent6">
            <a:lumMod val="75000"/>
          </a:schemeClr>
        </a:solidFill>
      </dgm:spPr>
      <dgm:t>
        <a:bodyPr/>
        <a:lstStyle/>
        <a:p>
          <a:endParaRPr lang="en-US"/>
        </a:p>
      </dgm:t>
    </dgm:pt>
    <dgm:pt modelId="{6E19F0A9-0071-48B0-B594-8A43174E65C0}">
      <dgm:prSet phldrT="[Text]"/>
      <dgm:spPr>
        <a:solidFill>
          <a:srgbClr val="FF0000"/>
        </a:solidFill>
      </dgm:spPr>
      <dgm:t>
        <a:bodyPr/>
        <a:lstStyle/>
        <a:p>
          <a:r>
            <a:rPr lang="en-US" b="1" dirty="0"/>
            <a:t>STUDENTS</a:t>
          </a:r>
          <a:r>
            <a:rPr lang="en-US" dirty="0"/>
            <a:t> – go to Sutton 101 for placing supply orders</a:t>
          </a:r>
        </a:p>
      </dgm:t>
    </dgm:pt>
    <dgm:pt modelId="{89E1A8CA-712E-4E12-A1B6-9244141685A8}" type="parTrans" cxnId="{FDD8C57E-C1FF-4805-B79D-00DBA55E2FDD}">
      <dgm:prSet/>
      <dgm:spPr/>
      <dgm:t>
        <a:bodyPr/>
        <a:lstStyle/>
        <a:p>
          <a:endParaRPr lang="en-US"/>
        </a:p>
      </dgm:t>
    </dgm:pt>
    <dgm:pt modelId="{A4C22F4B-89BB-450A-8A76-E45ABF0C6E5D}" type="sibTrans" cxnId="{FDD8C57E-C1FF-4805-B79D-00DBA55E2FDD}">
      <dgm:prSet/>
      <dgm:spPr/>
      <dgm:t>
        <a:bodyPr/>
        <a:lstStyle/>
        <a:p>
          <a:endParaRPr lang="en-US"/>
        </a:p>
      </dgm:t>
    </dgm:pt>
    <dgm:pt modelId="{F9C93B00-CF80-44B9-BED2-3934F47FA241}" type="pres">
      <dgm:prSet presAssocID="{C45BBAD2-3F3C-4EB1-94B2-367194F50C55}" presName="Name0" presStyleCnt="0">
        <dgm:presLayoutVars>
          <dgm:dir/>
          <dgm:animLvl val="lvl"/>
          <dgm:resizeHandles val="exact"/>
        </dgm:presLayoutVars>
      </dgm:prSet>
      <dgm:spPr/>
    </dgm:pt>
    <dgm:pt modelId="{D058058C-B9F1-4407-8D75-35CB29AD47DE}" type="pres">
      <dgm:prSet presAssocID="{6E19F0A9-0071-48B0-B594-8A43174E65C0}" presName="boxAndChildren" presStyleCnt="0"/>
      <dgm:spPr/>
    </dgm:pt>
    <dgm:pt modelId="{3A240C98-372F-43C8-A9B0-32C2E06581D3}" type="pres">
      <dgm:prSet presAssocID="{6E19F0A9-0071-48B0-B594-8A43174E65C0}" presName="parentTextBox" presStyleLbl="node1" presStyleIdx="0" presStyleCnt="6"/>
      <dgm:spPr/>
    </dgm:pt>
    <dgm:pt modelId="{35D03DBF-15C1-40BB-A40F-F8C788B8C2E3}" type="pres">
      <dgm:prSet presAssocID="{5455DFCD-CEF0-4CA2-AC95-D30E0E19A6DE}" presName="sp" presStyleCnt="0"/>
      <dgm:spPr/>
    </dgm:pt>
    <dgm:pt modelId="{35161E94-D566-43ED-81C9-FF000066A6CB}" type="pres">
      <dgm:prSet presAssocID="{012B6EA3-57B9-4DE5-8E86-0BC0899AEC6C}" presName="arrowAndChildren" presStyleCnt="0"/>
      <dgm:spPr/>
    </dgm:pt>
    <dgm:pt modelId="{A7AAA8CC-E885-4321-A09A-4D3170CB0CDE}" type="pres">
      <dgm:prSet presAssocID="{012B6EA3-57B9-4DE5-8E86-0BC0899AEC6C}" presName="parentTextArrow" presStyleLbl="node1" presStyleIdx="1" presStyleCnt="6"/>
      <dgm:spPr/>
    </dgm:pt>
    <dgm:pt modelId="{A603DAA6-CD30-4835-8768-7932079B7D38}" type="pres">
      <dgm:prSet presAssocID="{8E0410E9-57AE-4403-89DA-EF8E32C8F89D}" presName="sp" presStyleCnt="0"/>
      <dgm:spPr/>
    </dgm:pt>
    <dgm:pt modelId="{E9E72F37-D33D-40B1-9AE0-6E50520E2C4F}" type="pres">
      <dgm:prSet presAssocID="{8D43A4F2-D783-4E87-BDA9-69CCFEC9480D}" presName="arrowAndChildren" presStyleCnt="0"/>
      <dgm:spPr/>
    </dgm:pt>
    <dgm:pt modelId="{0D954ED7-9F54-45CE-A273-EFD2932539D3}" type="pres">
      <dgm:prSet presAssocID="{8D43A4F2-D783-4E87-BDA9-69CCFEC9480D}" presName="parentTextArrow" presStyleLbl="node1" presStyleIdx="2" presStyleCnt="6"/>
      <dgm:spPr/>
    </dgm:pt>
    <dgm:pt modelId="{831146F4-0F63-4A95-BCD8-CE308E13FAEE}" type="pres">
      <dgm:prSet presAssocID="{E4982012-E925-45BA-817B-A77085ACC35D}" presName="sp" presStyleCnt="0"/>
      <dgm:spPr/>
    </dgm:pt>
    <dgm:pt modelId="{1612655F-C086-4FE0-BEAD-11CDF703053E}" type="pres">
      <dgm:prSet presAssocID="{68B10AD6-3AAD-49D8-A24C-EF5CEE9D7ACA}" presName="arrowAndChildren" presStyleCnt="0"/>
      <dgm:spPr/>
    </dgm:pt>
    <dgm:pt modelId="{E2F49EB9-3A95-47D3-BE22-569D9C133D99}" type="pres">
      <dgm:prSet presAssocID="{68B10AD6-3AAD-49D8-A24C-EF5CEE9D7ACA}" presName="parentTextArrow" presStyleLbl="node1" presStyleIdx="3" presStyleCnt="6"/>
      <dgm:spPr/>
    </dgm:pt>
    <dgm:pt modelId="{689A2F0F-FF6C-48D3-B798-7B8F9045FA50}" type="pres">
      <dgm:prSet presAssocID="{D5DDC97C-863F-4449-874B-D4AD908734DE}" presName="sp" presStyleCnt="0"/>
      <dgm:spPr/>
    </dgm:pt>
    <dgm:pt modelId="{151CACF6-DD69-440C-9B5D-9961520CF489}" type="pres">
      <dgm:prSet presAssocID="{00A352BD-A531-4D91-A755-7DE477422CDA}" presName="arrowAndChildren" presStyleCnt="0"/>
      <dgm:spPr/>
    </dgm:pt>
    <dgm:pt modelId="{66B2381C-7B5E-48FB-ACA4-6DF0E640F4B1}" type="pres">
      <dgm:prSet presAssocID="{00A352BD-A531-4D91-A755-7DE477422CDA}" presName="parentTextArrow" presStyleLbl="node1" presStyleIdx="4" presStyleCnt="6"/>
      <dgm:spPr/>
    </dgm:pt>
    <dgm:pt modelId="{4F4CF120-18AF-45C4-AEF7-7E2B09755A49}" type="pres">
      <dgm:prSet presAssocID="{DAB50E20-8360-44B8-BCE8-7472B40C025E}" presName="sp" presStyleCnt="0"/>
      <dgm:spPr/>
    </dgm:pt>
    <dgm:pt modelId="{34ABDE36-EA39-435B-A960-6BC7EAA75D6E}" type="pres">
      <dgm:prSet presAssocID="{93D3464D-DF1E-474A-AAF1-AA208059DDC4}" presName="arrowAndChildren" presStyleCnt="0"/>
      <dgm:spPr/>
    </dgm:pt>
    <dgm:pt modelId="{140DD069-C936-480D-BF8B-FFDD717A14EB}" type="pres">
      <dgm:prSet presAssocID="{93D3464D-DF1E-474A-AAF1-AA208059DDC4}" presName="parentTextArrow" presStyleLbl="node1" presStyleIdx="5" presStyleCnt="6"/>
      <dgm:spPr/>
    </dgm:pt>
  </dgm:ptLst>
  <dgm:cxnLst>
    <dgm:cxn modelId="{18046F16-9041-4DE5-9FA3-56DAD34D5206}" type="presOf" srcId="{68B10AD6-3AAD-49D8-A24C-EF5CEE9D7ACA}" destId="{E2F49EB9-3A95-47D3-BE22-569D9C133D99}" srcOrd="0" destOrd="0" presId="urn:microsoft.com/office/officeart/2005/8/layout/process4"/>
    <dgm:cxn modelId="{D39AD748-C865-4AF0-8EE7-D0D7545ADBB1}" type="presOf" srcId="{6E19F0A9-0071-48B0-B594-8A43174E65C0}" destId="{3A240C98-372F-43C8-A9B0-32C2E06581D3}" srcOrd="0" destOrd="0" presId="urn:microsoft.com/office/officeart/2005/8/layout/process4"/>
    <dgm:cxn modelId="{7D5A8250-E049-40B5-AD45-17DB5A63AE08}" srcId="{C45BBAD2-3F3C-4EB1-94B2-367194F50C55}" destId="{8D43A4F2-D783-4E87-BDA9-69CCFEC9480D}" srcOrd="3" destOrd="0" parTransId="{3A12FD12-1E97-43CA-96DC-94B386D48A41}" sibTransId="{8E0410E9-57AE-4403-89DA-EF8E32C8F89D}"/>
    <dgm:cxn modelId="{34E79468-D67D-4478-8740-607B8CD78507}" srcId="{C45BBAD2-3F3C-4EB1-94B2-367194F50C55}" destId="{93D3464D-DF1E-474A-AAF1-AA208059DDC4}" srcOrd="0" destOrd="0" parTransId="{6BA05582-E7D9-4385-BD74-89D8DDF8AEC2}" sibTransId="{DAB50E20-8360-44B8-BCE8-7472B40C025E}"/>
    <dgm:cxn modelId="{FDD8C57E-C1FF-4805-B79D-00DBA55E2FDD}" srcId="{C45BBAD2-3F3C-4EB1-94B2-367194F50C55}" destId="{6E19F0A9-0071-48B0-B594-8A43174E65C0}" srcOrd="5" destOrd="0" parTransId="{89E1A8CA-712E-4E12-A1B6-9244141685A8}" sibTransId="{A4C22F4B-89BB-450A-8A76-E45ABF0C6E5D}"/>
    <dgm:cxn modelId="{13CF428D-6140-42DE-85FC-6991ADF74BDE}" type="presOf" srcId="{012B6EA3-57B9-4DE5-8E86-0BC0899AEC6C}" destId="{A7AAA8CC-E885-4321-A09A-4D3170CB0CDE}" srcOrd="0" destOrd="0" presId="urn:microsoft.com/office/officeart/2005/8/layout/process4"/>
    <dgm:cxn modelId="{D1892199-88D0-4AE1-9A78-62859C3FEE22}" type="presOf" srcId="{00A352BD-A531-4D91-A755-7DE477422CDA}" destId="{66B2381C-7B5E-48FB-ACA4-6DF0E640F4B1}" srcOrd="0" destOrd="0" presId="urn:microsoft.com/office/officeart/2005/8/layout/process4"/>
    <dgm:cxn modelId="{580711CD-8D40-4104-87E2-5F0E1F13CF99}" srcId="{C45BBAD2-3F3C-4EB1-94B2-367194F50C55}" destId="{012B6EA3-57B9-4DE5-8E86-0BC0899AEC6C}" srcOrd="4" destOrd="0" parTransId="{05E95720-45BC-463C-A2F8-1785B2984D85}" sibTransId="{5455DFCD-CEF0-4CA2-AC95-D30E0E19A6DE}"/>
    <dgm:cxn modelId="{7BB382CE-62C8-4157-A643-F6777E99FC16}" srcId="{C45BBAD2-3F3C-4EB1-94B2-367194F50C55}" destId="{68B10AD6-3AAD-49D8-A24C-EF5CEE9D7ACA}" srcOrd="2" destOrd="0" parTransId="{21F677F4-A99A-48F3-9641-8F5883926327}" sibTransId="{E4982012-E925-45BA-817B-A77085ACC35D}"/>
    <dgm:cxn modelId="{BE2F22D8-46E6-477B-870B-1C8A95DACC04}" type="presOf" srcId="{8D43A4F2-D783-4E87-BDA9-69CCFEC9480D}" destId="{0D954ED7-9F54-45CE-A273-EFD2932539D3}" srcOrd="0" destOrd="0" presId="urn:microsoft.com/office/officeart/2005/8/layout/process4"/>
    <dgm:cxn modelId="{404048D8-4230-405A-ABCD-DDCDA1886FBF}" type="presOf" srcId="{93D3464D-DF1E-474A-AAF1-AA208059DDC4}" destId="{140DD069-C936-480D-BF8B-FFDD717A14EB}" srcOrd="0" destOrd="0" presId="urn:microsoft.com/office/officeart/2005/8/layout/process4"/>
    <dgm:cxn modelId="{1BB70BDB-0AB0-4983-AB5D-B0A211D952D8}" type="presOf" srcId="{C45BBAD2-3F3C-4EB1-94B2-367194F50C55}" destId="{F9C93B00-CF80-44B9-BED2-3934F47FA241}" srcOrd="0" destOrd="0" presId="urn:microsoft.com/office/officeart/2005/8/layout/process4"/>
    <dgm:cxn modelId="{54B736EC-E307-4BBF-A045-F04D4D82EFCC}" srcId="{C45BBAD2-3F3C-4EB1-94B2-367194F50C55}" destId="{00A352BD-A531-4D91-A755-7DE477422CDA}" srcOrd="1" destOrd="0" parTransId="{B92EB465-F975-405D-9468-167AD7AA8F54}" sibTransId="{D5DDC97C-863F-4449-874B-D4AD908734DE}"/>
    <dgm:cxn modelId="{2F9E3FCC-16A0-4F36-B7DF-AC580CBC157B}" type="presParOf" srcId="{F9C93B00-CF80-44B9-BED2-3934F47FA241}" destId="{D058058C-B9F1-4407-8D75-35CB29AD47DE}" srcOrd="0" destOrd="0" presId="urn:microsoft.com/office/officeart/2005/8/layout/process4"/>
    <dgm:cxn modelId="{AF8A8250-9D09-442F-850C-4343D9BB04BA}" type="presParOf" srcId="{D058058C-B9F1-4407-8D75-35CB29AD47DE}" destId="{3A240C98-372F-43C8-A9B0-32C2E06581D3}" srcOrd="0" destOrd="0" presId="urn:microsoft.com/office/officeart/2005/8/layout/process4"/>
    <dgm:cxn modelId="{4DDA0CF4-3564-4464-B0DB-69BB54EB4A38}" type="presParOf" srcId="{F9C93B00-CF80-44B9-BED2-3934F47FA241}" destId="{35D03DBF-15C1-40BB-A40F-F8C788B8C2E3}" srcOrd="1" destOrd="0" presId="urn:microsoft.com/office/officeart/2005/8/layout/process4"/>
    <dgm:cxn modelId="{A38B2827-4070-4CB7-BD1A-2CD209A94769}" type="presParOf" srcId="{F9C93B00-CF80-44B9-BED2-3934F47FA241}" destId="{35161E94-D566-43ED-81C9-FF000066A6CB}" srcOrd="2" destOrd="0" presId="urn:microsoft.com/office/officeart/2005/8/layout/process4"/>
    <dgm:cxn modelId="{76738842-A7AD-4686-BF14-E5EA26AE9CE1}" type="presParOf" srcId="{35161E94-D566-43ED-81C9-FF000066A6CB}" destId="{A7AAA8CC-E885-4321-A09A-4D3170CB0CDE}" srcOrd="0" destOrd="0" presId="urn:microsoft.com/office/officeart/2005/8/layout/process4"/>
    <dgm:cxn modelId="{35D1D95F-E2CD-4403-9444-F3518E5B88C6}" type="presParOf" srcId="{F9C93B00-CF80-44B9-BED2-3934F47FA241}" destId="{A603DAA6-CD30-4835-8768-7932079B7D38}" srcOrd="3" destOrd="0" presId="urn:microsoft.com/office/officeart/2005/8/layout/process4"/>
    <dgm:cxn modelId="{7BCFF34B-44EA-4D67-8FD3-7E16AAAA511B}" type="presParOf" srcId="{F9C93B00-CF80-44B9-BED2-3934F47FA241}" destId="{E9E72F37-D33D-40B1-9AE0-6E50520E2C4F}" srcOrd="4" destOrd="0" presId="urn:microsoft.com/office/officeart/2005/8/layout/process4"/>
    <dgm:cxn modelId="{66E85C34-1381-413D-AF45-79D50D2880D6}" type="presParOf" srcId="{E9E72F37-D33D-40B1-9AE0-6E50520E2C4F}" destId="{0D954ED7-9F54-45CE-A273-EFD2932539D3}" srcOrd="0" destOrd="0" presId="urn:microsoft.com/office/officeart/2005/8/layout/process4"/>
    <dgm:cxn modelId="{C5452013-7333-435E-9E39-FDE205EDDB63}" type="presParOf" srcId="{F9C93B00-CF80-44B9-BED2-3934F47FA241}" destId="{831146F4-0F63-4A95-BCD8-CE308E13FAEE}" srcOrd="5" destOrd="0" presId="urn:microsoft.com/office/officeart/2005/8/layout/process4"/>
    <dgm:cxn modelId="{47B7DAEF-3745-4257-9876-0E19B24431D4}" type="presParOf" srcId="{F9C93B00-CF80-44B9-BED2-3934F47FA241}" destId="{1612655F-C086-4FE0-BEAD-11CDF703053E}" srcOrd="6" destOrd="0" presId="urn:microsoft.com/office/officeart/2005/8/layout/process4"/>
    <dgm:cxn modelId="{17FCC231-713B-4F53-9364-3669FBFD4E62}" type="presParOf" srcId="{1612655F-C086-4FE0-BEAD-11CDF703053E}" destId="{E2F49EB9-3A95-47D3-BE22-569D9C133D99}" srcOrd="0" destOrd="0" presId="urn:microsoft.com/office/officeart/2005/8/layout/process4"/>
    <dgm:cxn modelId="{B4E68F39-ACDA-4042-8F3D-483F755D1A7C}" type="presParOf" srcId="{F9C93B00-CF80-44B9-BED2-3934F47FA241}" destId="{689A2F0F-FF6C-48D3-B798-7B8F9045FA50}" srcOrd="7" destOrd="0" presId="urn:microsoft.com/office/officeart/2005/8/layout/process4"/>
    <dgm:cxn modelId="{6723F625-C565-41A5-ACBC-5B49857BC742}" type="presParOf" srcId="{F9C93B00-CF80-44B9-BED2-3934F47FA241}" destId="{151CACF6-DD69-440C-9B5D-9961520CF489}" srcOrd="8" destOrd="0" presId="urn:microsoft.com/office/officeart/2005/8/layout/process4"/>
    <dgm:cxn modelId="{6DCC1944-D590-4B89-A023-F2E59613D987}" type="presParOf" srcId="{151CACF6-DD69-440C-9B5D-9961520CF489}" destId="{66B2381C-7B5E-48FB-ACA4-6DF0E640F4B1}" srcOrd="0" destOrd="0" presId="urn:microsoft.com/office/officeart/2005/8/layout/process4"/>
    <dgm:cxn modelId="{393E6C96-8022-45A1-971F-C5B912A93FE5}" type="presParOf" srcId="{F9C93B00-CF80-44B9-BED2-3934F47FA241}" destId="{4F4CF120-18AF-45C4-AEF7-7E2B09755A49}" srcOrd="9" destOrd="0" presId="urn:microsoft.com/office/officeart/2005/8/layout/process4"/>
    <dgm:cxn modelId="{B15B9A10-741D-41F4-969A-8565307AE8D8}" type="presParOf" srcId="{F9C93B00-CF80-44B9-BED2-3934F47FA241}" destId="{34ABDE36-EA39-435B-A960-6BC7EAA75D6E}" srcOrd="10" destOrd="0" presId="urn:microsoft.com/office/officeart/2005/8/layout/process4"/>
    <dgm:cxn modelId="{F1B065D0-5EE8-49F9-9177-0C969B538261}" type="presParOf" srcId="{34ABDE36-EA39-435B-A960-6BC7EAA75D6E}" destId="{140DD069-C936-480D-BF8B-FFDD717A14EB}" srcOrd="0" destOrd="0" presId="urn:microsoft.com/office/officeart/2005/8/layout/process4"/>
  </dgm:cxnLst>
  <dgm:bg>
    <a:effectLst>
      <a:outerShdw blurRad="50800" dist="38100" dir="5400000" algn="t" rotWithShape="0">
        <a:prstClr val="black">
          <a:alpha val="40000"/>
        </a:prstClr>
      </a:outerShdw>
    </a:effectLst>
  </dgm:bg>
  <dgm:whole>
    <a:ln w="9525">
      <a:solidFill>
        <a:schemeClr val="tx1"/>
      </a:solidFill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07C2353-B67A-459F-B7DD-E01E25BE80C2}" type="doc">
      <dgm:prSet loTypeId="urn:microsoft.com/office/officeart/2005/8/layout/hList1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153F8AB-9195-4825-94CD-6EDB3FB0E48E}">
      <dgm:prSet phldrT="[Text]" custT="1"/>
      <dgm:spPr>
        <a:noFill/>
      </dgm:spPr>
      <dgm:t>
        <a:bodyPr/>
        <a:lstStyle/>
        <a:p>
          <a:r>
            <a:rPr lang="en-US" sz="1100" dirty="0"/>
            <a:t> Place online orders in Sutton 101.  A desktop computer is designated for student use for project purchases </a:t>
          </a:r>
        </a:p>
      </dgm:t>
    </dgm:pt>
    <dgm:pt modelId="{B69FC5A6-CD68-4D5F-8371-D053E471898F}" type="parTrans" cxnId="{361FF2F8-A9FD-4558-BE27-853CEF0A9CA7}">
      <dgm:prSet/>
      <dgm:spPr/>
      <dgm:t>
        <a:bodyPr/>
        <a:lstStyle/>
        <a:p>
          <a:endParaRPr lang="en-US"/>
        </a:p>
      </dgm:t>
    </dgm:pt>
    <dgm:pt modelId="{BC903271-84CE-417E-B37F-7315396DF820}" type="sibTrans" cxnId="{361FF2F8-A9FD-4558-BE27-853CEF0A9CA7}">
      <dgm:prSet/>
      <dgm:spPr/>
      <dgm:t>
        <a:bodyPr/>
        <a:lstStyle/>
        <a:p>
          <a:endParaRPr lang="en-US"/>
        </a:p>
      </dgm:t>
    </dgm:pt>
    <dgm:pt modelId="{D3F3C06C-C289-41DA-BB0E-D0D9C7C7F7D7}">
      <dgm:prSet phldrT="[Text]" custT="1"/>
      <dgm:spPr>
        <a:noFill/>
      </dgm:spPr>
      <dgm:t>
        <a:bodyPr/>
        <a:lstStyle/>
        <a:p>
          <a:r>
            <a:rPr lang="en-US" sz="1100" dirty="0"/>
            <a:t> Check-out School p-card from the business office in Sutton 101</a:t>
          </a:r>
        </a:p>
      </dgm:t>
    </dgm:pt>
    <dgm:pt modelId="{F00C8969-D99C-472F-BA63-AA9ABF6CFC75}" type="parTrans" cxnId="{1CFD7E28-A3D0-40A6-B140-199B4930AF26}">
      <dgm:prSet/>
      <dgm:spPr/>
      <dgm:t>
        <a:bodyPr/>
        <a:lstStyle/>
        <a:p>
          <a:endParaRPr lang="en-US"/>
        </a:p>
      </dgm:t>
    </dgm:pt>
    <dgm:pt modelId="{49ADDBF6-18FC-4E5A-985F-7588957364BF}" type="sibTrans" cxnId="{1CFD7E28-A3D0-40A6-B140-199B4930AF26}">
      <dgm:prSet/>
      <dgm:spPr/>
      <dgm:t>
        <a:bodyPr/>
        <a:lstStyle/>
        <a:p>
          <a:endParaRPr lang="en-US"/>
        </a:p>
      </dgm:t>
    </dgm:pt>
    <dgm:pt modelId="{DAE7553B-A519-45AC-8E0A-D932F4386061}">
      <dgm:prSet phldrT="[Text]" custT="1"/>
      <dgm:spPr>
        <a:solidFill>
          <a:srgbClr val="7030A0"/>
        </a:solidFill>
      </dgm:spPr>
      <dgm:t>
        <a:bodyPr/>
        <a:lstStyle/>
        <a:p>
          <a:r>
            <a:rPr lang="en-US" sz="1100" b="1" dirty="0"/>
            <a:t>Online Orders</a:t>
          </a:r>
        </a:p>
      </dgm:t>
    </dgm:pt>
    <dgm:pt modelId="{FC02E6A1-4C39-4441-AD72-45075E5CB0B8}" type="parTrans" cxnId="{6E6EB5CF-D543-419F-B318-C7C83FF7B360}">
      <dgm:prSet/>
      <dgm:spPr/>
      <dgm:t>
        <a:bodyPr/>
        <a:lstStyle/>
        <a:p>
          <a:endParaRPr lang="en-US"/>
        </a:p>
      </dgm:t>
    </dgm:pt>
    <dgm:pt modelId="{8B2B12A6-AF8F-4BB4-A5F0-D18CF663A6CE}" type="sibTrans" cxnId="{6E6EB5CF-D543-419F-B318-C7C83FF7B360}">
      <dgm:prSet/>
      <dgm:spPr/>
      <dgm:t>
        <a:bodyPr/>
        <a:lstStyle/>
        <a:p>
          <a:endParaRPr lang="en-US"/>
        </a:p>
      </dgm:t>
    </dgm:pt>
    <dgm:pt modelId="{C24A6951-6FF8-4848-BA16-8BAEE1AC458B}">
      <dgm:prSet phldrT="[Text]" custT="1"/>
      <dgm:spPr>
        <a:solidFill>
          <a:srgbClr val="7030A0"/>
        </a:solidFill>
      </dgm:spPr>
      <dgm:t>
        <a:bodyPr/>
        <a:lstStyle/>
        <a:p>
          <a:r>
            <a:rPr lang="en-US" sz="1100" b="1" dirty="0"/>
            <a:t>Local Store Purchases</a:t>
          </a:r>
        </a:p>
      </dgm:t>
    </dgm:pt>
    <dgm:pt modelId="{B2D178D6-0F20-44EF-8180-A28468125517}" type="parTrans" cxnId="{22179954-733F-43C0-9185-C29741ECA628}">
      <dgm:prSet/>
      <dgm:spPr/>
      <dgm:t>
        <a:bodyPr/>
        <a:lstStyle/>
        <a:p>
          <a:endParaRPr lang="en-US"/>
        </a:p>
      </dgm:t>
    </dgm:pt>
    <dgm:pt modelId="{9A124852-79DE-4F61-8ED0-4105F26B6904}" type="sibTrans" cxnId="{22179954-733F-43C0-9185-C29741ECA628}">
      <dgm:prSet/>
      <dgm:spPr/>
      <dgm:t>
        <a:bodyPr/>
        <a:lstStyle/>
        <a:p>
          <a:endParaRPr lang="en-US"/>
        </a:p>
      </dgm:t>
    </dgm:pt>
    <dgm:pt modelId="{82402A5F-1CFC-444D-B886-261575C77BA6}">
      <dgm:prSet phldrT="[Text]" custT="1"/>
      <dgm:spPr>
        <a:noFill/>
      </dgm:spPr>
      <dgm:t>
        <a:bodyPr/>
        <a:lstStyle/>
        <a:p>
          <a:r>
            <a:rPr lang="en-US" sz="1100" dirty="0"/>
            <a:t> Check-out School p-card from the business office in Sutton 101</a:t>
          </a:r>
        </a:p>
      </dgm:t>
    </dgm:pt>
    <dgm:pt modelId="{9786B549-6A10-4FBD-A303-74F3C96692B5}" type="parTrans" cxnId="{A94C0BD9-A02A-4830-AF25-ED333CEB864C}">
      <dgm:prSet/>
      <dgm:spPr/>
      <dgm:t>
        <a:bodyPr/>
        <a:lstStyle/>
        <a:p>
          <a:endParaRPr lang="en-US"/>
        </a:p>
      </dgm:t>
    </dgm:pt>
    <dgm:pt modelId="{8E6B500B-4045-49E1-884A-B2D520004353}" type="sibTrans" cxnId="{A94C0BD9-A02A-4830-AF25-ED333CEB864C}">
      <dgm:prSet/>
      <dgm:spPr/>
      <dgm:t>
        <a:bodyPr/>
        <a:lstStyle/>
        <a:p>
          <a:endParaRPr lang="en-US"/>
        </a:p>
      </dgm:t>
    </dgm:pt>
    <dgm:pt modelId="{FB0C80F3-7DD8-486F-AE21-773F7C155A09}">
      <dgm:prSet phldrT="[Text]" custT="1"/>
      <dgm:spPr>
        <a:noFill/>
      </dgm:spPr>
      <dgm:t>
        <a:bodyPr/>
        <a:lstStyle/>
        <a:p>
          <a:r>
            <a:rPr lang="en-US" sz="1100" dirty="0"/>
            <a:t> Shop for supplies from local stores</a:t>
          </a:r>
        </a:p>
      </dgm:t>
    </dgm:pt>
    <dgm:pt modelId="{10947BF3-6135-450A-8943-BB65B79F1B41}" type="parTrans" cxnId="{80AA8D83-FF53-4A04-AF3C-3FD16930DC3B}">
      <dgm:prSet/>
      <dgm:spPr/>
      <dgm:t>
        <a:bodyPr/>
        <a:lstStyle/>
        <a:p>
          <a:endParaRPr lang="en-US"/>
        </a:p>
      </dgm:t>
    </dgm:pt>
    <dgm:pt modelId="{9A5563D1-2EF6-4A86-96D6-FE9C12760961}" type="sibTrans" cxnId="{80AA8D83-FF53-4A04-AF3C-3FD16930DC3B}">
      <dgm:prSet/>
      <dgm:spPr/>
      <dgm:t>
        <a:bodyPr/>
        <a:lstStyle/>
        <a:p>
          <a:endParaRPr lang="en-US"/>
        </a:p>
      </dgm:t>
    </dgm:pt>
    <dgm:pt modelId="{988BE63F-544E-4289-ADD4-8C1EA2F8626D}">
      <dgm:prSet phldrT="[Text]" custT="1"/>
      <dgm:spPr>
        <a:noFill/>
      </dgm:spPr>
      <dgm:t>
        <a:bodyPr/>
        <a:lstStyle/>
        <a:p>
          <a:r>
            <a:rPr lang="en-US" sz="1100" dirty="0"/>
            <a:t> Return p-card AND original receipts to the business office </a:t>
          </a:r>
          <a:r>
            <a:rPr lang="en-US" sz="1100" b="1" i="0" dirty="0"/>
            <a:t>within two hours</a:t>
          </a:r>
        </a:p>
      </dgm:t>
    </dgm:pt>
    <dgm:pt modelId="{8F08969B-2E24-400C-92D2-96F11D6E494B}" type="parTrans" cxnId="{2DFC7A66-D517-456A-8011-E9009446FFDC}">
      <dgm:prSet/>
      <dgm:spPr/>
      <dgm:t>
        <a:bodyPr/>
        <a:lstStyle/>
        <a:p>
          <a:endParaRPr lang="en-US"/>
        </a:p>
      </dgm:t>
    </dgm:pt>
    <dgm:pt modelId="{4BDE0D37-3AD8-4441-95D4-1561F5DABC4F}" type="sibTrans" cxnId="{2DFC7A66-D517-456A-8011-E9009446FFDC}">
      <dgm:prSet/>
      <dgm:spPr/>
      <dgm:t>
        <a:bodyPr/>
        <a:lstStyle/>
        <a:p>
          <a:endParaRPr lang="en-US"/>
        </a:p>
      </dgm:t>
    </dgm:pt>
    <dgm:pt modelId="{32D47E80-4804-4CBE-91DE-646D004611DD}" type="pres">
      <dgm:prSet presAssocID="{207C2353-B67A-459F-B7DD-E01E25BE80C2}" presName="Name0" presStyleCnt="0">
        <dgm:presLayoutVars>
          <dgm:dir/>
          <dgm:animLvl val="lvl"/>
          <dgm:resizeHandles val="exact"/>
        </dgm:presLayoutVars>
      </dgm:prSet>
      <dgm:spPr/>
    </dgm:pt>
    <dgm:pt modelId="{FCE7A7C6-3DFA-42C3-9C34-5E0DC29A8BAB}" type="pres">
      <dgm:prSet presAssocID="{DAE7553B-A519-45AC-8E0A-D932F4386061}" presName="composite" presStyleCnt="0"/>
      <dgm:spPr/>
    </dgm:pt>
    <dgm:pt modelId="{2FBCF4C9-92E2-41A7-B7D5-216B0DD2B2F5}" type="pres">
      <dgm:prSet presAssocID="{DAE7553B-A519-45AC-8E0A-D932F4386061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</dgm:pt>
    <dgm:pt modelId="{F68157C1-BCFB-4E5B-BD7D-5809C0ABA131}" type="pres">
      <dgm:prSet presAssocID="{DAE7553B-A519-45AC-8E0A-D932F4386061}" presName="desTx" presStyleLbl="alignAccFollowNode1" presStyleIdx="0" presStyleCnt="2">
        <dgm:presLayoutVars>
          <dgm:bulletEnabled val="1"/>
        </dgm:presLayoutVars>
      </dgm:prSet>
      <dgm:spPr/>
    </dgm:pt>
    <dgm:pt modelId="{75BE5B94-DCAA-42AD-A29A-F8ED981F6F58}" type="pres">
      <dgm:prSet presAssocID="{8B2B12A6-AF8F-4BB4-A5F0-D18CF663A6CE}" presName="space" presStyleCnt="0"/>
      <dgm:spPr/>
    </dgm:pt>
    <dgm:pt modelId="{84B75375-033A-44BB-B891-CB91B228A269}" type="pres">
      <dgm:prSet presAssocID="{C24A6951-6FF8-4848-BA16-8BAEE1AC458B}" presName="composite" presStyleCnt="0"/>
      <dgm:spPr/>
    </dgm:pt>
    <dgm:pt modelId="{1E4A64B7-62CC-4C8F-B98D-9B9B98C7A15F}" type="pres">
      <dgm:prSet presAssocID="{C24A6951-6FF8-4848-BA16-8BAEE1AC458B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</dgm:pt>
    <dgm:pt modelId="{AD55E588-94A8-4FA4-8171-17885998589A}" type="pres">
      <dgm:prSet presAssocID="{C24A6951-6FF8-4848-BA16-8BAEE1AC458B}" presName="desTx" presStyleLbl="alignAccFollowNode1" presStyleIdx="1" presStyleCnt="2">
        <dgm:presLayoutVars>
          <dgm:bulletEnabled val="1"/>
        </dgm:presLayoutVars>
      </dgm:prSet>
      <dgm:spPr/>
    </dgm:pt>
  </dgm:ptLst>
  <dgm:cxnLst>
    <dgm:cxn modelId="{8F154B17-284E-4ED0-962B-80715DCB732A}" type="presOf" srcId="{D3F3C06C-C289-41DA-BB0E-D0D9C7C7F7D7}" destId="{F68157C1-BCFB-4E5B-BD7D-5809C0ABA131}" srcOrd="0" destOrd="0" presId="urn:microsoft.com/office/officeart/2005/8/layout/hList1"/>
    <dgm:cxn modelId="{1CFD7E28-A3D0-40A6-B140-199B4930AF26}" srcId="{DAE7553B-A519-45AC-8E0A-D932F4386061}" destId="{D3F3C06C-C289-41DA-BB0E-D0D9C7C7F7D7}" srcOrd="0" destOrd="0" parTransId="{F00C8969-D99C-472F-BA63-AA9ABF6CFC75}" sibTransId="{49ADDBF6-18FC-4E5A-985F-7588957364BF}"/>
    <dgm:cxn modelId="{4CB35437-8CE8-42EB-884E-5419E24AF134}" type="presOf" srcId="{9153F8AB-9195-4825-94CD-6EDB3FB0E48E}" destId="{F68157C1-BCFB-4E5B-BD7D-5809C0ABA131}" srcOrd="0" destOrd="1" presId="urn:microsoft.com/office/officeart/2005/8/layout/hList1"/>
    <dgm:cxn modelId="{22179954-733F-43C0-9185-C29741ECA628}" srcId="{207C2353-B67A-459F-B7DD-E01E25BE80C2}" destId="{C24A6951-6FF8-4848-BA16-8BAEE1AC458B}" srcOrd="1" destOrd="0" parTransId="{B2D178D6-0F20-44EF-8180-A28468125517}" sibTransId="{9A124852-79DE-4F61-8ED0-4105F26B6904}"/>
    <dgm:cxn modelId="{2DFC7A66-D517-456A-8011-E9009446FFDC}" srcId="{C24A6951-6FF8-4848-BA16-8BAEE1AC458B}" destId="{988BE63F-544E-4289-ADD4-8C1EA2F8626D}" srcOrd="2" destOrd="0" parTransId="{8F08969B-2E24-400C-92D2-96F11D6E494B}" sibTransId="{4BDE0D37-3AD8-4441-95D4-1561F5DABC4F}"/>
    <dgm:cxn modelId="{234B037A-81C1-42F3-BCBF-73566BC63A29}" type="presOf" srcId="{988BE63F-544E-4289-ADD4-8C1EA2F8626D}" destId="{AD55E588-94A8-4FA4-8171-17885998589A}" srcOrd="0" destOrd="2" presId="urn:microsoft.com/office/officeart/2005/8/layout/hList1"/>
    <dgm:cxn modelId="{80AA8D83-FF53-4A04-AF3C-3FD16930DC3B}" srcId="{C24A6951-6FF8-4848-BA16-8BAEE1AC458B}" destId="{FB0C80F3-7DD8-486F-AE21-773F7C155A09}" srcOrd="1" destOrd="0" parTransId="{10947BF3-6135-450A-8943-BB65B79F1B41}" sibTransId="{9A5563D1-2EF6-4A86-96D6-FE9C12760961}"/>
    <dgm:cxn modelId="{81D4F7B4-673E-41A8-8B9D-4E57480850CF}" type="presOf" srcId="{207C2353-B67A-459F-B7DD-E01E25BE80C2}" destId="{32D47E80-4804-4CBE-91DE-646D004611DD}" srcOrd="0" destOrd="0" presId="urn:microsoft.com/office/officeart/2005/8/layout/hList1"/>
    <dgm:cxn modelId="{D11D59C3-285F-4519-B9DE-2666BB33543E}" type="presOf" srcId="{DAE7553B-A519-45AC-8E0A-D932F4386061}" destId="{2FBCF4C9-92E2-41A7-B7D5-216B0DD2B2F5}" srcOrd="0" destOrd="0" presId="urn:microsoft.com/office/officeart/2005/8/layout/hList1"/>
    <dgm:cxn modelId="{6E6EB5CF-D543-419F-B318-C7C83FF7B360}" srcId="{207C2353-B67A-459F-B7DD-E01E25BE80C2}" destId="{DAE7553B-A519-45AC-8E0A-D932F4386061}" srcOrd="0" destOrd="0" parTransId="{FC02E6A1-4C39-4441-AD72-45075E5CB0B8}" sibTransId="{8B2B12A6-AF8F-4BB4-A5F0-D18CF663A6CE}"/>
    <dgm:cxn modelId="{20F234D1-41C1-4D05-A700-ED41649C77CF}" type="presOf" srcId="{FB0C80F3-7DD8-486F-AE21-773F7C155A09}" destId="{AD55E588-94A8-4FA4-8171-17885998589A}" srcOrd="0" destOrd="1" presId="urn:microsoft.com/office/officeart/2005/8/layout/hList1"/>
    <dgm:cxn modelId="{351327D7-598F-4E8E-A924-D3FFC0697647}" type="presOf" srcId="{82402A5F-1CFC-444D-B886-261575C77BA6}" destId="{AD55E588-94A8-4FA4-8171-17885998589A}" srcOrd="0" destOrd="0" presId="urn:microsoft.com/office/officeart/2005/8/layout/hList1"/>
    <dgm:cxn modelId="{A94C0BD9-A02A-4830-AF25-ED333CEB864C}" srcId="{C24A6951-6FF8-4848-BA16-8BAEE1AC458B}" destId="{82402A5F-1CFC-444D-B886-261575C77BA6}" srcOrd="0" destOrd="0" parTransId="{9786B549-6A10-4FBD-A303-74F3C96692B5}" sibTransId="{8E6B500B-4045-49E1-884A-B2D520004353}"/>
    <dgm:cxn modelId="{3FC1A1E2-BA12-4A5A-A768-B70C7B178739}" type="presOf" srcId="{C24A6951-6FF8-4848-BA16-8BAEE1AC458B}" destId="{1E4A64B7-62CC-4C8F-B98D-9B9B98C7A15F}" srcOrd="0" destOrd="0" presId="urn:microsoft.com/office/officeart/2005/8/layout/hList1"/>
    <dgm:cxn modelId="{361FF2F8-A9FD-4558-BE27-853CEF0A9CA7}" srcId="{DAE7553B-A519-45AC-8E0A-D932F4386061}" destId="{9153F8AB-9195-4825-94CD-6EDB3FB0E48E}" srcOrd="1" destOrd="0" parTransId="{B69FC5A6-CD68-4D5F-8371-D053E471898F}" sibTransId="{BC903271-84CE-417E-B37F-7315396DF820}"/>
    <dgm:cxn modelId="{A00E3487-14B8-4C98-AE18-BE08DB2419F1}" type="presParOf" srcId="{32D47E80-4804-4CBE-91DE-646D004611DD}" destId="{FCE7A7C6-3DFA-42C3-9C34-5E0DC29A8BAB}" srcOrd="0" destOrd="0" presId="urn:microsoft.com/office/officeart/2005/8/layout/hList1"/>
    <dgm:cxn modelId="{831E6432-BAA9-465E-97DC-12D80522BA44}" type="presParOf" srcId="{FCE7A7C6-3DFA-42C3-9C34-5E0DC29A8BAB}" destId="{2FBCF4C9-92E2-41A7-B7D5-216B0DD2B2F5}" srcOrd="0" destOrd="0" presId="urn:microsoft.com/office/officeart/2005/8/layout/hList1"/>
    <dgm:cxn modelId="{9D5FF22C-57A1-49EB-98E6-F0E585ABFDFD}" type="presParOf" srcId="{FCE7A7C6-3DFA-42C3-9C34-5E0DC29A8BAB}" destId="{F68157C1-BCFB-4E5B-BD7D-5809C0ABA131}" srcOrd="1" destOrd="0" presId="urn:microsoft.com/office/officeart/2005/8/layout/hList1"/>
    <dgm:cxn modelId="{20B3ABC8-AA09-4DE2-9B20-E0979E726B5A}" type="presParOf" srcId="{32D47E80-4804-4CBE-91DE-646D004611DD}" destId="{75BE5B94-DCAA-42AD-A29A-F8ED981F6F58}" srcOrd="1" destOrd="0" presId="urn:microsoft.com/office/officeart/2005/8/layout/hList1"/>
    <dgm:cxn modelId="{8AF988EC-04BC-4D36-B9CA-50C226EA384E}" type="presParOf" srcId="{32D47E80-4804-4CBE-91DE-646D004611DD}" destId="{84B75375-033A-44BB-B891-CB91B228A269}" srcOrd="2" destOrd="0" presId="urn:microsoft.com/office/officeart/2005/8/layout/hList1"/>
    <dgm:cxn modelId="{AB2418F8-C8A3-40CC-BB88-BEC23DB950D7}" type="presParOf" srcId="{84B75375-033A-44BB-B891-CB91B228A269}" destId="{1E4A64B7-62CC-4C8F-B98D-9B9B98C7A15F}" srcOrd="0" destOrd="0" presId="urn:microsoft.com/office/officeart/2005/8/layout/hList1"/>
    <dgm:cxn modelId="{FD7DF4C8-A922-40C8-92D4-39F982B11D2F}" type="presParOf" srcId="{84B75375-033A-44BB-B891-CB91B228A269}" destId="{AD55E588-94A8-4FA4-8171-17885998589A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45BBAD2-3F3C-4EB1-94B2-367194F50C55}" type="doc">
      <dgm:prSet loTypeId="urn:microsoft.com/office/officeart/2005/8/layout/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3D3464D-DF1E-474A-AAF1-AA208059DDC4}">
      <dgm:prSet phldrT="[Text]"/>
      <dgm:spPr>
        <a:solidFill>
          <a:srgbClr val="FF0000"/>
        </a:solidFill>
      </dgm:spPr>
      <dgm:t>
        <a:bodyPr/>
        <a:lstStyle/>
        <a:p>
          <a:r>
            <a:rPr lang="en-US" b="1" dirty="0"/>
            <a:t>STUDENTS</a:t>
          </a:r>
          <a:r>
            <a:rPr lang="en-US" dirty="0"/>
            <a:t> – research supplies needed for your project</a:t>
          </a:r>
        </a:p>
      </dgm:t>
    </dgm:pt>
    <dgm:pt modelId="{6BA05582-E7D9-4385-BD74-89D8DDF8AEC2}" type="parTrans" cxnId="{34E79468-D67D-4478-8740-607B8CD78507}">
      <dgm:prSet/>
      <dgm:spPr/>
      <dgm:t>
        <a:bodyPr/>
        <a:lstStyle/>
        <a:p>
          <a:endParaRPr lang="en-US"/>
        </a:p>
      </dgm:t>
    </dgm:pt>
    <dgm:pt modelId="{DAB50E20-8360-44B8-BCE8-7472B40C025E}" type="sibTrans" cxnId="{34E79468-D67D-4478-8740-607B8CD78507}">
      <dgm:prSet/>
      <dgm:spPr/>
      <dgm:t>
        <a:bodyPr/>
        <a:lstStyle/>
        <a:p>
          <a:endParaRPr lang="en-US"/>
        </a:p>
      </dgm:t>
    </dgm:pt>
    <dgm:pt modelId="{00A352BD-A531-4D91-A755-7DE477422CDA}">
      <dgm:prSet phldrT="[Text]"/>
      <dgm:spPr>
        <a:solidFill>
          <a:srgbClr val="FF0000"/>
        </a:solidFill>
      </dgm:spPr>
      <dgm:t>
        <a:bodyPr/>
        <a:lstStyle/>
        <a:p>
          <a:r>
            <a:rPr lang="en-US" b="1" dirty="0"/>
            <a:t>STUDENTS</a:t>
          </a:r>
          <a:r>
            <a:rPr lang="en-US" dirty="0"/>
            <a:t> – purchase supplies</a:t>
          </a:r>
        </a:p>
      </dgm:t>
    </dgm:pt>
    <dgm:pt modelId="{B92EB465-F975-405D-9468-167AD7AA8F54}" type="parTrans" cxnId="{54B736EC-E307-4BBF-A045-F04D4D82EFCC}">
      <dgm:prSet/>
      <dgm:spPr/>
      <dgm:t>
        <a:bodyPr/>
        <a:lstStyle/>
        <a:p>
          <a:endParaRPr lang="en-US"/>
        </a:p>
      </dgm:t>
    </dgm:pt>
    <dgm:pt modelId="{D5DDC97C-863F-4449-874B-D4AD908734DE}" type="sibTrans" cxnId="{54B736EC-E307-4BBF-A045-F04D4D82EFCC}">
      <dgm:prSet/>
      <dgm:spPr/>
      <dgm:t>
        <a:bodyPr/>
        <a:lstStyle/>
        <a:p>
          <a:endParaRPr lang="en-US"/>
        </a:p>
      </dgm:t>
    </dgm:pt>
    <dgm:pt modelId="{68B10AD6-3AAD-49D8-A24C-EF5CEE9D7ACA}">
      <dgm:prSet phldrT="[Text]"/>
      <dgm:spPr>
        <a:solidFill>
          <a:srgbClr val="FF0000"/>
        </a:solidFill>
      </dgm:spPr>
      <dgm:t>
        <a:bodyPr/>
        <a:lstStyle/>
        <a:p>
          <a:r>
            <a:rPr lang="en-US" b="1" dirty="0"/>
            <a:t>STUDENTS</a:t>
          </a:r>
          <a:r>
            <a:rPr lang="en-US" dirty="0"/>
            <a:t> – email completed Reimbursement Request form to your instructor/mentor</a:t>
          </a:r>
        </a:p>
      </dgm:t>
    </dgm:pt>
    <dgm:pt modelId="{21F677F4-A99A-48F3-9641-8F5883926327}" type="parTrans" cxnId="{7BB382CE-62C8-4157-A643-F6777E99FC16}">
      <dgm:prSet/>
      <dgm:spPr/>
      <dgm:t>
        <a:bodyPr/>
        <a:lstStyle/>
        <a:p>
          <a:endParaRPr lang="en-US"/>
        </a:p>
      </dgm:t>
    </dgm:pt>
    <dgm:pt modelId="{E4982012-E925-45BA-817B-A77085ACC35D}" type="sibTrans" cxnId="{7BB382CE-62C8-4157-A643-F6777E99FC16}">
      <dgm:prSet/>
      <dgm:spPr/>
      <dgm:t>
        <a:bodyPr/>
        <a:lstStyle/>
        <a:p>
          <a:endParaRPr lang="en-US"/>
        </a:p>
      </dgm:t>
    </dgm:pt>
    <dgm:pt modelId="{012B6EA3-57B9-4DE5-8E86-0BC0899AEC6C}">
      <dgm:prSet phldrT="[Text]"/>
      <dgm:spPr>
        <a:solidFill>
          <a:srgbClr val="0070C0"/>
        </a:solidFill>
      </dgm:spPr>
      <dgm:t>
        <a:bodyPr/>
        <a:lstStyle/>
        <a:p>
          <a:r>
            <a:rPr lang="en-US" b="1" dirty="0"/>
            <a:t>FACULTY</a:t>
          </a:r>
          <a:r>
            <a:rPr lang="en-US" dirty="0"/>
            <a:t> – email students your approval</a:t>
          </a:r>
        </a:p>
      </dgm:t>
    </dgm:pt>
    <dgm:pt modelId="{05E95720-45BC-463C-A2F8-1785B2984D85}" type="parTrans" cxnId="{580711CD-8D40-4104-87E2-5F0E1F13CF99}">
      <dgm:prSet/>
      <dgm:spPr/>
      <dgm:t>
        <a:bodyPr/>
        <a:lstStyle/>
        <a:p>
          <a:endParaRPr lang="en-US"/>
        </a:p>
      </dgm:t>
    </dgm:pt>
    <dgm:pt modelId="{5455DFCD-CEF0-4CA2-AC95-D30E0E19A6DE}" type="sibTrans" cxnId="{580711CD-8D40-4104-87E2-5F0E1F13CF99}">
      <dgm:prSet/>
      <dgm:spPr/>
      <dgm:t>
        <a:bodyPr/>
        <a:lstStyle/>
        <a:p>
          <a:endParaRPr lang="en-US"/>
        </a:p>
      </dgm:t>
    </dgm:pt>
    <dgm:pt modelId="{31320832-A9D4-4F82-B5DA-15669BA21727}">
      <dgm:prSet phldrT="[Text]"/>
      <dgm:spPr>
        <a:solidFill>
          <a:srgbClr val="00B050"/>
        </a:solidFill>
      </dgm:spPr>
      <dgm:t>
        <a:bodyPr/>
        <a:lstStyle/>
        <a:p>
          <a:r>
            <a:rPr lang="en-US" b="1" dirty="0"/>
            <a:t>BUSINESS OFFICE </a:t>
          </a:r>
          <a:r>
            <a:rPr lang="en-US" dirty="0"/>
            <a:t>– reviews the form/receipts and processes payment to students</a:t>
          </a:r>
        </a:p>
      </dgm:t>
    </dgm:pt>
    <dgm:pt modelId="{C52F07AA-EB53-425D-80A7-C12324B7067F}" type="parTrans" cxnId="{304289E8-59FD-44CF-AB5C-B6691704C05F}">
      <dgm:prSet/>
      <dgm:spPr/>
      <dgm:t>
        <a:bodyPr/>
        <a:lstStyle/>
        <a:p>
          <a:endParaRPr lang="en-US"/>
        </a:p>
      </dgm:t>
    </dgm:pt>
    <dgm:pt modelId="{5110D84B-0657-4415-8138-68CF7CB45A8D}" type="sibTrans" cxnId="{304289E8-59FD-44CF-AB5C-B6691704C05F}">
      <dgm:prSet/>
      <dgm:spPr/>
      <dgm:t>
        <a:bodyPr/>
        <a:lstStyle/>
        <a:p>
          <a:endParaRPr lang="en-US"/>
        </a:p>
      </dgm:t>
    </dgm:pt>
    <dgm:pt modelId="{3CBC1EF4-072B-4A58-AB63-9E4FD9D9523D}">
      <dgm:prSet phldrT="[Text]"/>
      <dgm:spPr>
        <a:solidFill>
          <a:srgbClr val="FF0000"/>
        </a:solidFill>
      </dgm:spPr>
      <dgm:t>
        <a:bodyPr/>
        <a:lstStyle/>
        <a:p>
          <a:pPr algn="ctr"/>
          <a:r>
            <a:rPr lang="en-US" b="1" dirty="0"/>
            <a:t>STUDENTS</a:t>
          </a:r>
          <a:r>
            <a:rPr lang="en-US" dirty="0"/>
            <a:t> – check personal bank account for reimbursement approximately 7 days after submitting reimbursement </a:t>
          </a:r>
        </a:p>
      </dgm:t>
    </dgm:pt>
    <dgm:pt modelId="{5F0C62C9-9ECD-40D3-9F1D-7A0EF8A541CF}" type="parTrans" cxnId="{09220C99-F226-4F9E-BD8C-304C295A47E9}">
      <dgm:prSet/>
      <dgm:spPr/>
      <dgm:t>
        <a:bodyPr/>
        <a:lstStyle/>
        <a:p>
          <a:endParaRPr lang="en-US"/>
        </a:p>
      </dgm:t>
    </dgm:pt>
    <dgm:pt modelId="{BAAF13A0-2062-4D10-9DEA-61BC6C6F9EB4}" type="sibTrans" cxnId="{09220C99-F226-4F9E-BD8C-304C295A47E9}">
      <dgm:prSet/>
      <dgm:spPr/>
      <dgm:t>
        <a:bodyPr/>
        <a:lstStyle/>
        <a:p>
          <a:endParaRPr lang="en-US"/>
        </a:p>
      </dgm:t>
    </dgm:pt>
    <dgm:pt modelId="{8D43A4F2-D783-4E87-BDA9-69CCFEC9480D}">
      <dgm:prSet phldrT="[Text]"/>
      <dgm:spPr>
        <a:solidFill>
          <a:srgbClr val="0070C0"/>
        </a:solidFill>
      </dgm:spPr>
      <dgm:t>
        <a:bodyPr/>
        <a:lstStyle/>
        <a:p>
          <a:r>
            <a:rPr lang="en-US" b="1" dirty="0"/>
            <a:t>FACULTY</a:t>
          </a:r>
          <a:r>
            <a:rPr lang="en-US" dirty="0"/>
            <a:t> – review list of supplies students purchased for appropriateness</a:t>
          </a:r>
        </a:p>
      </dgm:t>
    </dgm:pt>
    <dgm:pt modelId="{3A12FD12-1E97-43CA-96DC-94B386D48A41}" type="parTrans" cxnId="{7D5A8250-E049-40B5-AD45-17DB5A63AE08}">
      <dgm:prSet/>
      <dgm:spPr/>
      <dgm:t>
        <a:bodyPr/>
        <a:lstStyle/>
        <a:p>
          <a:endParaRPr lang="en-US"/>
        </a:p>
      </dgm:t>
    </dgm:pt>
    <dgm:pt modelId="{8E0410E9-57AE-4403-89DA-EF8E32C8F89D}" type="sibTrans" cxnId="{7D5A8250-E049-40B5-AD45-17DB5A63AE08}">
      <dgm:prSet/>
      <dgm:spPr/>
      <dgm:t>
        <a:bodyPr/>
        <a:lstStyle/>
        <a:p>
          <a:endParaRPr lang="en-US"/>
        </a:p>
      </dgm:t>
    </dgm:pt>
    <dgm:pt modelId="{AC296DE3-F622-469A-9C36-8F30D9FD6739}">
      <dgm:prSet/>
      <dgm:spPr>
        <a:solidFill>
          <a:srgbClr val="FF0000"/>
        </a:solidFill>
      </dgm:spPr>
      <dgm:t>
        <a:bodyPr/>
        <a:lstStyle/>
        <a:p>
          <a:r>
            <a:rPr lang="en-US" b="1" dirty="0"/>
            <a:t>STUDENTS</a:t>
          </a:r>
          <a:r>
            <a:rPr lang="en-US" dirty="0"/>
            <a:t> – complete the Reimbursement Request form</a:t>
          </a:r>
        </a:p>
      </dgm:t>
    </dgm:pt>
    <dgm:pt modelId="{3B480EFB-A710-4C42-B77E-C5DA2547F6A1}" type="parTrans" cxnId="{D15D0C94-5246-4AC3-9324-00FC3EC09517}">
      <dgm:prSet/>
      <dgm:spPr/>
      <dgm:t>
        <a:bodyPr/>
        <a:lstStyle/>
        <a:p>
          <a:endParaRPr lang="en-US"/>
        </a:p>
      </dgm:t>
    </dgm:pt>
    <dgm:pt modelId="{70645DBE-8886-4574-BAB7-41BD0EE74AC9}" type="sibTrans" cxnId="{D15D0C94-5246-4AC3-9324-00FC3EC09517}">
      <dgm:prSet/>
      <dgm:spPr/>
      <dgm:t>
        <a:bodyPr/>
        <a:lstStyle/>
        <a:p>
          <a:endParaRPr lang="en-US"/>
        </a:p>
      </dgm:t>
    </dgm:pt>
    <dgm:pt modelId="{B8DEA2A2-327F-4E40-B723-D338B2DD09B0}">
      <dgm:prSet/>
      <dgm:spPr>
        <a:solidFill>
          <a:srgbClr val="FF0000"/>
        </a:solidFill>
      </dgm:spPr>
      <dgm:t>
        <a:bodyPr/>
        <a:lstStyle/>
        <a:p>
          <a:r>
            <a:rPr lang="en-US" b="1" dirty="0"/>
            <a:t>STUDENTS</a:t>
          </a:r>
          <a:r>
            <a:rPr lang="en-US" dirty="0"/>
            <a:t> – bring Reimbursement Request, faculty approval email, and receipts to Sutton 101</a:t>
          </a:r>
        </a:p>
      </dgm:t>
    </dgm:pt>
    <dgm:pt modelId="{C5CCE04E-7639-473B-BBD9-815D79C73411}" type="parTrans" cxnId="{B68D669A-67FC-4EED-A10B-8CAB7347F161}">
      <dgm:prSet/>
      <dgm:spPr/>
      <dgm:t>
        <a:bodyPr/>
        <a:lstStyle/>
        <a:p>
          <a:endParaRPr lang="en-US"/>
        </a:p>
      </dgm:t>
    </dgm:pt>
    <dgm:pt modelId="{6E791880-35A4-455D-97D8-66EAA3091C2A}" type="sibTrans" cxnId="{B68D669A-67FC-4EED-A10B-8CAB7347F161}">
      <dgm:prSet/>
      <dgm:spPr/>
      <dgm:t>
        <a:bodyPr/>
        <a:lstStyle/>
        <a:p>
          <a:endParaRPr lang="en-US"/>
        </a:p>
      </dgm:t>
    </dgm:pt>
    <dgm:pt modelId="{7F34820A-90A0-455C-A510-049BC5F667BA}" type="pres">
      <dgm:prSet presAssocID="{C45BBAD2-3F3C-4EB1-94B2-367194F50C55}" presName="Name0" presStyleCnt="0">
        <dgm:presLayoutVars>
          <dgm:dir/>
          <dgm:animLvl val="lvl"/>
          <dgm:resizeHandles val="exact"/>
        </dgm:presLayoutVars>
      </dgm:prSet>
      <dgm:spPr/>
    </dgm:pt>
    <dgm:pt modelId="{F05957EC-F6EC-4353-9637-2C199DC8C153}" type="pres">
      <dgm:prSet presAssocID="{3CBC1EF4-072B-4A58-AB63-9E4FD9D9523D}" presName="boxAndChildren" presStyleCnt="0"/>
      <dgm:spPr/>
    </dgm:pt>
    <dgm:pt modelId="{6F64685D-B6B8-4FB6-AEE7-120FFBE92930}" type="pres">
      <dgm:prSet presAssocID="{3CBC1EF4-072B-4A58-AB63-9E4FD9D9523D}" presName="parentTextBox" presStyleLbl="node1" presStyleIdx="0" presStyleCnt="9"/>
      <dgm:spPr/>
    </dgm:pt>
    <dgm:pt modelId="{98F51EC9-FF5D-4841-BBD8-4D513AEBF580}" type="pres">
      <dgm:prSet presAssocID="{5110D84B-0657-4415-8138-68CF7CB45A8D}" presName="sp" presStyleCnt="0"/>
      <dgm:spPr/>
    </dgm:pt>
    <dgm:pt modelId="{D9885123-6F5F-4AA3-BCAD-E697750B8BBD}" type="pres">
      <dgm:prSet presAssocID="{31320832-A9D4-4F82-B5DA-15669BA21727}" presName="arrowAndChildren" presStyleCnt="0"/>
      <dgm:spPr/>
    </dgm:pt>
    <dgm:pt modelId="{72C72D93-9BFE-4599-A2B2-620AF09CC5C8}" type="pres">
      <dgm:prSet presAssocID="{31320832-A9D4-4F82-B5DA-15669BA21727}" presName="parentTextArrow" presStyleLbl="node1" presStyleIdx="1" presStyleCnt="9"/>
      <dgm:spPr/>
    </dgm:pt>
    <dgm:pt modelId="{1D463AC0-D704-40F7-AA01-C39C005D4D3C}" type="pres">
      <dgm:prSet presAssocID="{6E791880-35A4-455D-97D8-66EAA3091C2A}" presName="sp" presStyleCnt="0"/>
      <dgm:spPr/>
    </dgm:pt>
    <dgm:pt modelId="{9A1A76B0-98B2-4FF1-8894-8996048965A2}" type="pres">
      <dgm:prSet presAssocID="{B8DEA2A2-327F-4E40-B723-D338B2DD09B0}" presName="arrowAndChildren" presStyleCnt="0"/>
      <dgm:spPr/>
    </dgm:pt>
    <dgm:pt modelId="{937567A6-8C2C-4202-94B6-E027534953AF}" type="pres">
      <dgm:prSet presAssocID="{B8DEA2A2-327F-4E40-B723-D338B2DD09B0}" presName="parentTextArrow" presStyleLbl="node1" presStyleIdx="2" presStyleCnt="9"/>
      <dgm:spPr/>
    </dgm:pt>
    <dgm:pt modelId="{315140B2-A16D-409E-956F-81EDB493EBAD}" type="pres">
      <dgm:prSet presAssocID="{5455DFCD-CEF0-4CA2-AC95-D30E0E19A6DE}" presName="sp" presStyleCnt="0"/>
      <dgm:spPr/>
    </dgm:pt>
    <dgm:pt modelId="{735CB6B9-0063-4F3C-96B3-0AEC96D663E7}" type="pres">
      <dgm:prSet presAssocID="{012B6EA3-57B9-4DE5-8E86-0BC0899AEC6C}" presName="arrowAndChildren" presStyleCnt="0"/>
      <dgm:spPr/>
    </dgm:pt>
    <dgm:pt modelId="{98F4CDC0-7021-4608-B475-62EF383C66AB}" type="pres">
      <dgm:prSet presAssocID="{012B6EA3-57B9-4DE5-8E86-0BC0899AEC6C}" presName="parentTextArrow" presStyleLbl="node1" presStyleIdx="3" presStyleCnt="9"/>
      <dgm:spPr/>
    </dgm:pt>
    <dgm:pt modelId="{0227B315-F24A-4AA0-9BD7-79AE7D7287DD}" type="pres">
      <dgm:prSet presAssocID="{8E0410E9-57AE-4403-89DA-EF8E32C8F89D}" presName="sp" presStyleCnt="0"/>
      <dgm:spPr/>
    </dgm:pt>
    <dgm:pt modelId="{D4F2A23E-EBE3-4C5C-AF5B-898106E30EFE}" type="pres">
      <dgm:prSet presAssocID="{8D43A4F2-D783-4E87-BDA9-69CCFEC9480D}" presName="arrowAndChildren" presStyleCnt="0"/>
      <dgm:spPr/>
    </dgm:pt>
    <dgm:pt modelId="{C9B08DAD-B658-4C55-97B3-B04601848D5C}" type="pres">
      <dgm:prSet presAssocID="{8D43A4F2-D783-4E87-BDA9-69CCFEC9480D}" presName="parentTextArrow" presStyleLbl="node1" presStyleIdx="4" presStyleCnt="9"/>
      <dgm:spPr/>
    </dgm:pt>
    <dgm:pt modelId="{34D0FF4D-FE3A-486A-9611-7EBBF0B22CD7}" type="pres">
      <dgm:prSet presAssocID="{E4982012-E925-45BA-817B-A77085ACC35D}" presName="sp" presStyleCnt="0"/>
      <dgm:spPr/>
    </dgm:pt>
    <dgm:pt modelId="{B86D4F73-93B9-4A96-B14E-17F4414CF7E8}" type="pres">
      <dgm:prSet presAssocID="{68B10AD6-3AAD-49D8-A24C-EF5CEE9D7ACA}" presName="arrowAndChildren" presStyleCnt="0"/>
      <dgm:spPr/>
    </dgm:pt>
    <dgm:pt modelId="{E2551E56-29CE-4922-B1EE-796A53D6D0A4}" type="pres">
      <dgm:prSet presAssocID="{68B10AD6-3AAD-49D8-A24C-EF5CEE9D7ACA}" presName="parentTextArrow" presStyleLbl="node1" presStyleIdx="5" presStyleCnt="9"/>
      <dgm:spPr/>
    </dgm:pt>
    <dgm:pt modelId="{14FD1C5F-F590-4D0A-8075-DA11321186D3}" type="pres">
      <dgm:prSet presAssocID="{70645DBE-8886-4574-BAB7-41BD0EE74AC9}" presName="sp" presStyleCnt="0"/>
      <dgm:spPr/>
    </dgm:pt>
    <dgm:pt modelId="{00604244-9ECC-4BA5-B1AA-ADCDC9F30258}" type="pres">
      <dgm:prSet presAssocID="{AC296DE3-F622-469A-9C36-8F30D9FD6739}" presName="arrowAndChildren" presStyleCnt="0"/>
      <dgm:spPr/>
    </dgm:pt>
    <dgm:pt modelId="{79C09FF6-FDA9-42B3-8721-ACEA489BA593}" type="pres">
      <dgm:prSet presAssocID="{AC296DE3-F622-469A-9C36-8F30D9FD6739}" presName="parentTextArrow" presStyleLbl="node1" presStyleIdx="6" presStyleCnt="9"/>
      <dgm:spPr/>
    </dgm:pt>
    <dgm:pt modelId="{AB899ADE-FE5D-4E1F-9536-CDA66CFD99A7}" type="pres">
      <dgm:prSet presAssocID="{D5DDC97C-863F-4449-874B-D4AD908734DE}" presName="sp" presStyleCnt="0"/>
      <dgm:spPr/>
    </dgm:pt>
    <dgm:pt modelId="{47AE5277-13C4-49D4-9422-4AA4EF16D19E}" type="pres">
      <dgm:prSet presAssocID="{00A352BD-A531-4D91-A755-7DE477422CDA}" presName="arrowAndChildren" presStyleCnt="0"/>
      <dgm:spPr/>
    </dgm:pt>
    <dgm:pt modelId="{B6833F80-DBFC-444F-A6DF-27177CF95BB7}" type="pres">
      <dgm:prSet presAssocID="{00A352BD-A531-4D91-A755-7DE477422CDA}" presName="parentTextArrow" presStyleLbl="node1" presStyleIdx="7" presStyleCnt="9"/>
      <dgm:spPr/>
    </dgm:pt>
    <dgm:pt modelId="{CAFCEA78-6D01-4C6C-9568-A9533E1F3767}" type="pres">
      <dgm:prSet presAssocID="{DAB50E20-8360-44B8-BCE8-7472B40C025E}" presName="sp" presStyleCnt="0"/>
      <dgm:spPr/>
    </dgm:pt>
    <dgm:pt modelId="{FB76349F-788F-48E1-AC88-DF3E429658F8}" type="pres">
      <dgm:prSet presAssocID="{93D3464D-DF1E-474A-AAF1-AA208059DDC4}" presName="arrowAndChildren" presStyleCnt="0"/>
      <dgm:spPr/>
    </dgm:pt>
    <dgm:pt modelId="{5B22C2D2-52FA-47C2-A764-A81CAA9190BC}" type="pres">
      <dgm:prSet presAssocID="{93D3464D-DF1E-474A-AAF1-AA208059DDC4}" presName="parentTextArrow" presStyleLbl="node1" presStyleIdx="8" presStyleCnt="9"/>
      <dgm:spPr/>
    </dgm:pt>
  </dgm:ptLst>
  <dgm:cxnLst>
    <dgm:cxn modelId="{55DF7A02-15AF-433D-A7A2-EC449E20B04D}" type="presOf" srcId="{AC296DE3-F622-469A-9C36-8F30D9FD6739}" destId="{79C09FF6-FDA9-42B3-8721-ACEA489BA593}" srcOrd="0" destOrd="0" presId="urn:microsoft.com/office/officeart/2005/8/layout/process4"/>
    <dgm:cxn modelId="{4F8AD60B-A21A-4B2A-85A5-3CBAB843DA33}" type="presOf" srcId="{00A352BD-A531-4D91-A755-7DE477422CDA}" destId="{B6833F80-DBFC-444F-A6DF-27177CF95BB7}" srcOrd="0" destOrd="0" presId="urn:microsoft.com/office/officeart/2005/8/layout/process4"/>
    <dgm:cxn modelId="{E62E6A3A-70D5-4457-A935-6C49174D763F}" type="presOf" srcId="{93D3464D-DF1E-474A-AAF1-AA208059DDC4}" destId="{5B22C2D2-52FA-47C2-A764-A81CAA9190BC}" srcOrd="0" destOrd="0" presId="urn:microsoft.com/office/officeart/2005/8/layout/process4"/>
    <dgm:cxn modelId="{7D5A8250-E049-40B5-AD45-17DB5A63AE08}" srcId="{C45BBAD2-3F3C-4EB1-94B2-367194F50C55}" destId="{8D43A4F2-D783-4E87-BDA9-69CCFEC9480D}" srcOrd="4" destOrd="0" parTransId="{3A12FD12-1E97-43CA-96DC-94B386D48A41}" sibTransId="{8E0410E9-57AE-4403-89DA-EF8E32C8F89D}"/>
    <dgm:cxn modelId="{0C2B4963-F7B5-43B7-A665-536B27F284ED}" type="presOf" srcId="{C45BBAD2-3F3C-4EB1-94B2-367194F50C55}" destId="{7F34820A-90A0-455C-A510-049BC5F667BA}" srcOrd="0" destOrd="0" presId="urn:microsoft.com/office/officeart/2005/8/layout/process4"/>
    <dgm:cxn modelId="{34E79468-D67D-4478-8740-607B8CD78507}" srcId="{C45BBAD2-3F3C-4EB1-94B2-367194F50C55}" destId="{93D3464D-DF1E-474A-AAF1-AA208059DDC4}" srcOrd="0" destOrd="0" parTransId="{6BA05582-E7D9-4385-BD74-89D8DDF8AEC2}" sibTransId="{DAB50E20-8360-44B8-BCE8-7472B40C025E}"/>
    <dgm:cxn modelId="{87A4A973-361A-4CD1-AF54-EA480D03B54B}" type="presOf" srcId="{31320832-A9D4-4F82-B5DA-15669BA21727}" destId="{72C72D93-9BFE-4599-A2B2-620AF09CC5C8}" srcOrd="0" destOrd="0" presId="urn:microsoft.com/office/officeart/2005/8/layout/process4"/>
    <dgm:cxn modelId="{BE91257D-1446-4B31-B578-A1A2658B04D3}" type="presOf" srcId="{3CBC1EF4-072B-4A58-AB63-9E4FD9D9523D}" destId="{6F64685D-B6B8-4FB6-AEE7-120FFBE92930}" srcOrd="0" destOrd="0" presId="urn:microsoft.com/office/officeart/2005/8/layout/process4"/>
    <dgm:cxn modelId="{D15D0C94-5246-4AC3-9324-00FC3EC09517}" srcId="{C45BBAD2-3F3C-4EB1-94B2-367194F50C55}" destId="{AC296DE3-F622-469A-9C36-8F30D9FD6739}" srcOrd="2" destOrd="0" parTransId="{3B480EFB-A710-4C42-B77E-C5DA2547F6A1}" sibTransId="{70645DBE-8886-4574-BAB7-41BD0EE74AC9}"/>
    <dgm:cxn modelId="{09220C99-F226-4F9E-BD8C-304C295A47E9}" srcId="{C45BBAD2-3F3C-4EB1-94B2-367194F50C55}" destId="{3CBC1EF4-072B-4A58-AB63-9E4FD9D9523D}" srcOrd="8" destOrd="0" parTransId="{5F0C62C9-9ECD-40D3-9F1D-7A0EF8A541CF}" sibTransId="{BAAF13A0-2062-4D10-9DEA-61BC6C6F9EB4}"/>
    <dgm:cxn modelId="{B68D669A-67FC-4EED-A10B-8CAB7347F161}" srcId="{C45BBAD2-3F3C-4EB1-94B2-367194F50C55}" destId="{B8DEA2A2-327F-4E40-B723-D338B2DD09B0}" srcOrd="6" destOrd="0" parTransId="{C5CCE04E-7639-473B-BBD9-815D79C73411}" sibTransId="{6E791880-35A4-455D-97D8-66EAA3091C2A}"/>
    <dgm:cxn modelId="{567E74B1-B369-468C-BD88-4C9808B88BEE}" type="presOf" srcId="{B8DEA2A2-327F-4E40-B723-D338B2DD09B0}" destId="{937567A6-8C2C-4202-94B6-E027534953AF}" srcOrd="0" destOrd="0" presId="urn:microsoft.com/office/officeart/2005/8/layout/process4"/>
    <dgm:cxn modelId="{845C81B2-5C90-48A9-93A0-31EF6F5356DC}" type="presOf" srcId="{012B6EA3-57B9-4DE5-8E86-0BC0899AEC6C}" destId="{98F4CDC0-7021-4608-B475-62EF383C66AB}" srcOrd="0" destOrd="0" presId="urn:microsoft.com/office/officeart/2005/8/layout/process4"/>
    <dgm:cxn modelId="{77E79BC2-9CB0-4FD0-8DE7-D52898E1C31F}" type="presOf" srcId="{68B10AD6-3AAD-49D8-A24C-EF5CEE9D7ACA}" destId="{E2551E56-29CE-4922-B1EE-796A53D6D0A4}" srcOrd="0" destOrd="0" presId="urn:microsoft.com/office/officeart/2005/8/layout/process4"/>
    <dgm:cxn modelId="{580711CD-8D40-4104-87E2-5F0E1F13CF99}" srcId="{C45BBAD2-3F3C-4EB1-94B2-367194F50C55}" destId="{012B6EA3-57B9-4DE5-8E86-0BC0899AEC6C}" srcOrd="5" destOrd="0" parTransId="{05E95720-45BC-463C-A2F8-1785B2984D85}" sibTransId="{5455DFCD-CEF0-4CA2-AC95-D30E0E19A6DE}"/>
    <dgm:cxn modelId="{7BB382CE-62C8-4157-A643-F6777E99FC16}" srcId="{C45BBAD2-3F3C-4EB1-94B2-367194F50C55}" destId="{68B10AD6-3AAD-49D8-A24C-EF5CEE9D7ACA}" srcOrd="3" destOrd="0" parTransId="{21F677F4-A99A-48F3-9641-8F5883926327}" sibTransId="{E4982012-E925-45BA-817B-A77085ACC35D}"/>
    <dgm:cxn modelId="{304289E8-59FD-44CF-AB5C-B6691704C05F}" srcId="{C45BBAD2-3F3C-4EB1-94B2-367194F50C55}" destId="{31320832-A9D4-4F82-B5DA-15669BA21727}" srcOrd="7" destOrd="0" parTransId="{C52F07AA-EB53-425D-80A7-C12324B7067F}" sibTransId="{5110D84B-0657-4415-8138-68CF7CB45A8D}"/>
    <dgm:cxn modelId="{54B736EC-E307-4BBF-A045-F04D4D82EFCC}" srcId="{C45BBAD2-3F3C-4EB1-94B2-367194F50C55}" destId="{00A352BD-A531-4D91-A755-7DE477422CDA}" srcOrd="1" destOrd="0" parTransId="{B92EB465-F975-405D-9468-167AD7AA8F54}" sibTransId="{D5DDC97C-863F-4449-874B-D4AD908734DE}"/>
    <dgm:cxn modelId="{6E00E3F9-E45B-40B4-A2EC-041392AA26E0}" type="presOf" srcId="{8D43A4F2-D783-4E87-BDA9-69CCFEC9480D}" destId="{C9B08DAD-B658-4C55-97B3-B04601848D5C}" srcOrd="0" destOrd="0" presId="urn:microsoft.com/office/officeart/2005/8/layout/process4"/>
    <dgm:cxn modelId="{B8BBB75A-E75B-4A8E-93A8-29540F947118}" type="presParOf" srcId="{7F34820A-90A0-455C-A510-049BC5F667BA}" destId="{F05957EC-F6EC-4353-9637-2C199DC8C153}" srcOrd="0" destOrd="0" presId="urn:microsoft.com/office/officeart/2005/8/layout/process4"/>
    <dgm:cxn modelId="{52E21BAC-E508-4306-81CF-872BB3F90E85}" type="presParOf" srcId="{F05957EC-F6EC-4353-9637-2C199DC8C153}" destId="{6F64685D-B6B8-4FB6-AEE7-120FFBE92930}" srcOrd="0" destOrd="0" presId="urn:microsoft.com/office/officeart/2005/8/layout/process4"/>
    <dgm:cxn modelId="{F6E385E0-8227-467E-8C87-A06FB80AFF77}" type="presParOf" srcId="{7F34820A-90A0-455C-A510-049BC5F667BA}" destId="{98F51EC9-FF5D-4841-BBD8-4D513AEBF580}" srcOrd="1" destOrd="0" presId="urn:microsoft.com/office/officeart/2005/8/layout/process4"/>
    <dgm:cxn modelId="{2FA246A3-B719-44A7-9789-E5AF0EF0FBFF}" type="presParOf" srcId="{7F34820A-90A0-455C-A510-049BC5F667BA}" destId="{D9885123-6F5F-4AA3-BCAD-E697750B8BBD}" srcOrd="2" destOrd="0" presId="urn:microsoft.com/office/officeart/2005/8/layout/process4"/>
    <dgm:cxn modelId="{4344E7EB-2234-4E89-AC2B-62033B97D3E6}" type="presParOf" srcId="{D9885123-6F5F-4AA3-BCAD-E697750B8BBD}" destId="{72C72D93-9BFE-4599-A2B2-620AF09CC5C8}" srcOrd="0" destOrd="0" presId="urn:microsoft.com/office/officeart/2005/8/layout/process4"/>
    <dgm:cxn modelId="{FDA3BB81-F256-4C9F-A006-61273D7D164E}" type="presParOf" srcId="{7F34820A-90A0-455C-A510-049BC5F667BA}" destId="{1D463AC0-D704-40F7-AA01-C39C005D4D3C}" srcOrd="3" destOrd="0" presId="urn:microsoft.com/office/officeart/2005/8/layout/process4"/>
    <dgm:cxn modelId="{2EB46DFB-46D6-4825-BF86-C6A2730BE58B}" type="presParOf" srcId="{7F34820A-90A0-455C-A510-049BC5F667BA}" destId="{9A1A76B0-98B2-4FF1-8894-8996048965A2}" srcOrd="4" destOrd="0" presId="urn:microsoft.com/office/officeart/2005/8/layout/process4"/>
    <dgm:cxn modelId="{D8A55980-BEE2-465E-B20D-5AC575F05DAD}" type="presParOf" srcId="{9A1A76B0-98B2-4FF1-8894-8996048965A2}" destId="{937567A6-8C2C-4202-94B6-E027534953AF}" srcOrd="0" destOrd="0" presId="urn:microsoft.com/office/officeart/2005/8/layout/process4"/>
    <dgm:cxn modelId="{AE47DF23-8F26-4E89-8DE2-09C4C3485DCB}" type="presParOf" srcId="{7F34820A-90A0-455C-A510-049BC5F667BA}" destId="{315140B2-A16D-409E-956F-81EDB493EBAD}" srcOrd="5" destOrd="0" presId="urn:microsoft.com/office/officeart/2005/8/layout/process4"/>
    <dgm:cxn modelId="{14C7645F-41D6-4DB5-8359-0CA609A55CC8}" type="presParOf" srcId="{7F34820A-90A0-455C-A510-049BC5F667BA}" destId="{735CB6B9-0063-4F3C-96B3-0AEC96D663E7}" srcOrd="6" destOrd="0" presId="urn:microsoft.com/office/officeart/2005/8/layout/process4"/>
    <dgm:cxn modelId="{A5CB777D-343C-4458-9212-9DC9FF48E328}" type="presParOf" srcId="{735CB6B9-0063-4F3C-96B3-0AEC96D663E7}" destId="{98F4CDC0-7021-4608-B475-62EF383C66AB}" srcOrd="0" destOrd="0" presId="urn:microsoft.com/office/officeart/2005/8/layout/process4"/>
    <dgm:cxn modelId="{A965273E-81FE-4A85-9B5A-3A71998B1994}" type="presParOf" srcId="{7F34820A-90A0-455C-A510-049BC5F667BA}" destId="{0227B315-F24A-4AA0-9BD7-79AE7D7287DD}" srcOrd="7" destOrd="0" presId="urn:microsoft.com/office/officeart/2005/8/layout/process4"/>
    <dgm:cxn modelId="{FEE0001C-8098-414D-B949-40C7254E61FA}" type="presParOf" srcId="{7F34820A-90A0-455C-A510-049BC5F667BA}" destId="{D4F2A23E-EBE3-4C5C-AF5B-898106E30EFE}" srcOrd="8" destOrd="0" presId="urn:microsoft.com/office/officeart/2005/8/layout/process4"/>
    <dgm:cxn modelId="{1769399C-1783-40F7-A0B2-22623090EB6B}" type="presParOf" srcId="{D4F2A23E-EBE3-4C5C-AF5B-898106E30EFE}" destId="{C9B08DAD-B658-4C55-97B3-B04601848D5C}" srcOrd="0" destOrd="0" presId="urn:microsoft.com/office/officeart/2005/8/layout/process4"/>
    <dgm:cxn modelId="{7FBC2FAD-3C23-46D0-8C57-409B34DD0F97}" type="presParOf" srcId="{7F34820A-90A0-455C-A510-049BC5F667BA}" destId="{34D0FF4D-FE3A-486A-9611-7EBBF0B22CD7}" srcOrd="9" destOrd="0" presId="urn:microsoft.com/office/officeart/2005/8/layout/process4"/>
    <dgm:cxn modelId="{19431C8A-8AC9-4E91-9067-E2002231E765}" type="presParOf" srcId="{7F34820A-90A0-455C-A510-049BC5F667BA}" destId="{B86D4F73-93B9-4A96-B14E-17F4414CF7E8}" srcOrd="10" destOrd="0" presId="urn:microsoft.com/office/officeart/2005/8/layout/process4"/>
    <dgm:cxn modelId="{88EA4DC6-89D4-4171-93E1-C5EAD1F1FBE7}" type="presParOf" srcId="{B86D4F73-93B9-4A96-B14E-17F4414CF7E8}" destId="{E2551E56-29CE-4922-B1EE-796A53D6D0A4}" srcOrd="0" destOrd="0" presId="urn:microsoft.com/office/officeart/2005/8/layout/process4"/>
    <dgm:cxn modelId="{76742D26-4B43-4204-960C-20CC7FE0B57F}" type="presParOf" srcId="{7F34820A-90A0-455C-A510-049BC5F667BA}" destId="{14FD1C5F-F590-4D0A-8075-DA11321186D3}" srcOrd="11" destOrd="0" presId="urn:microsoft.com/office/officeart/2005/8/layout/process4"/>
    <dgm:cxn modelId="{E6782B85-AFF2-4878-BF4F-380B6A30D461}" type="presParOf" srcId="{7F34820A-90A0-455C-A510-049BC5F667BA}" destId="{00604244-9ECC-4BA5-B1AA-ADCDC9F30258}" srcOrd="12" destOrd="0" presId="urn:microsoft.com/office/officeart/2005/8/layout/process4"/>
    <dgm:cxn modelId="{79E41DAB-0179-4A11-876D-CEE685C9BB88}" type="presParOf" srcId="{00604244-9ECC-4BA5-B1AA-ADCDC9F30258}" destId="{79C09FF6-FDA9-42B3-8721-ACEA489BA593}" srcOrd="0" destOrd="0" presId="urn:microsoft.com/office/officeart/2005/8/layout/process4"/>
    <dgm:cxn modelId="{267902A7-ECF6-4F3D-9461-226BB87D4074}" type="presParOf" srcId="{7F34820A-90A0-455C-A510-049BC5F667BA}" destId="{AB899ADE-FE5D-4E1F-9536-CDA66CFD99A7}" srcOrd="13" destOrd="0" presId="urn:microsoft.com/office/officeart/2005/8/layout/process4"/>
    <dgm:cxn modelId="{E4678B86-BB75-4424-9793-0D1AB204998E}" type="presParOf" srcId="{7F34820A-90A0-455C-A510-049BC5F667BA}" destId="{47AE5277-13C4-49D4-9422-4AA4EF16D19E}" srcOrd="14" destOrd="0" presId="urn:microsoft.com/office/officeart/2005/8/layout/process4"/>
    <dgm:cxn modelId="{E6D467B0-9921-49D9-9C01-3539521706C4}" type="presParOf" srcId="{47AE5277-13C4-49D4-9422-4AA4EF16D19E}" destId="{B6833F80-DBFC-444F-A6DF-27177CF95BB7}" srcOrd="0" destOrd="0" presId="urn:microsoft.com/office/officeart/2005/8/layout/process4"/>
    <dgm:cxn modelId="{0712B0F7-E1D4-4A42-A610-9FE615D96AB2}" type="presParOf" srcId="{7F34820A-90A0-455C-A510-049BC5F667BA}" destId="{CAFCEA78-6D01-4C6C-9568-A9533E1F3767}" srcOrd="15" destOrd="0" presId="urn:microsoft.com/office/officeart/2005/8/layout/process4"/>
    <dgm:cxn modelId="{C6F81E5F-8E89-4A49-8B41-C294CC7D3FA3}" type="presParOf" srcId="{7F34820A-90A0-455C-A510-049BC5F667BA}" destId="{FB76349F-788F-48E1-AC88-DF3E429658F8}" srcOrd="16" destOrd="0" presId="urn:microsoft.com/office/officeart/2005/8/layout/process4"/>
    <dgm:cxn modelId="{D572EE6E-A94C-4FAD-AABA-04275F1F2029}" type="presParOf" srcId="{FB76349F-788F-48E1-AC88-DF3E429658F8}" destId="{5B22C2D2-52FA-47C2-A764-A81CAA9190BC}" srcOrd="0" destOrd="0" presId="urn:microsoft.com/office/officeart/2005/8/layout/process4"/>
  </dgm:cxnLst>
  <dgm:bg>
    <a:effectLst>
      <a:outerShdw blurRad="50800" dist="38100" dir="5400000" algn="t" rotWithShape="0">
        <a:prstClr val="black">
          <a:alpha val="40000"/>
        </a:prstClr>
      </a:outerShdw>
    </a:effectLst>
  </dgm:bg>
  <dgm:whole>
    <a:ln w="12700"/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3D878198-28A1-485F-BF3E-78DD01200BE8}" type="doc">
      <dgm:prSet loTypeId="urn:microsoft.com/office/officeart/2005/8/layout/vList5" loCatId="list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CE48AB9-2800-41B3-811C-4B7DF0F37933}">
      <dgm:prSet phldrT="[Text]"/>
      <dgm:spPr/>
      <dgm:t>
        <a:bodyPr/>
        <a:lstStyle/>
        <a:p>
          <a:r>
            <a:rPr lang="en-US" dirty="0"/>
            <a:t>Vendors</a:t>
          </a:r>
        </a:p>
      </dgm:t>
    </dgm:pt>
    <dgm:pt modelId="{73D96E68-B9A2-48D8-B600-B203F13A285D}" type="parTrans" cxnId="{0C8C66E6-51CF-462D-ADFB-377776DFDE36}">
      <dgm:prSet/>
      <dgm:spPr/>
      <dgm:t>
        <a:bodyPr/>
        <a:lstStyle/>
        <a:p>
          <a:endParaRPr lang="en-US"/>
        </a:p>
      </dgm:t>
    </dgm:pt>
    <dgm:pt modelId="{1745B396-79DB-4967-A8FC-77EFEB076CC1}" type="sibTrans" cxnId="{0C8C66E6-51CF-462D-ADFB-377776DFDE36}">
      <dgm:prSet/>
      <dgm:spPr/>
      <dgm:t>
        <a:bodyPr/>
        <a:lstStyle/>
        <a:p>
          <a:endParaRPr lang="en-US"/>
        </a:p>
      </dgm:t>
    </dgm:pt>
    <dgm:pt modelId="{966F0830-4D0B-4050-9FED-1C9EFDEED6FC}">
      <dgm:prSet phldrT="[Text]"/>
      <dgm:spPr/>
      <dgm:t>
        <a:bodyPr/>
        <a:lstStyle/>
        <a:p>
          <a:r>
            <a:rPr lang="en-US" dirty="0"/>
            <a:t>ASU has a preferred list of vendors.</a:t>
          </a:r>
        </a:p>
      </dgm:t>
    </dgm:pt>
    <dgm:pt modelId="{98C544B3-9169-4A78-8B93-F0EF969F2B80}" type="parTrans" cxnId="{03076717-6FC7-4F0A-9817-337D90EB2A29}">
      <dgm:prSet/>
      <dgm:spPr/>
      <dgm:t>
        <a:bodyPr/>
        <a:lstStyle/>
        <a:p>
          <a:endParaRPr lang="en-US"/>
        </a:p>
      </dgm:t>
    </dgm:pt>
    <dgm:pt modelId="{8B6E962F-2B85-412E-9545-8F20FFCC022D}" type="sibTrans" cxnId="{03076717-6FC7-4F0A-9817-337D90EB2A29}">
      <dgm:prSet/>
      <dgm:spPr/>
      <dgm:t>
        <a:bodyPr/>
        <a:lstStyle/>
        <a:p>
          <a:endParaRPr lang="en-US"/>
        </a:p>
      </dgm:t>
    </dgm:pt>
    <dgm:pt modelId="{2581396A-9905-4292-9965-E740FFC086F6}">
      <dgm:prSet phldrT="[Text]"/>
      <dgm:spPr/>
      <dgm:t>
        <a:bodyPr/>
        <a:lstStyle/>
        <a:p>
          <a:r>
            <a:rPr lang="en-US" dirty="0"/>
            <a:t>Shipping</a:t>
          </a:r>
        </a:p>
      </dgm:t>
    </dgm:pt>
    <dgm:pt modelId="{4ED175E1-C088-45DB-A4CA-61BA7F9595A3}" type="parTrans" cxnId="{04C5CDE1-8B2D-436B-9478-B06DF7DA419A}">
      <dgm:prSet/>
      <dgm:spPr/>
      <dgm:t>
        <a:bodyPr/>
        <a:lstStyle/>
        <a:p>
          <a:endParaRPr lang="en-US"/>
        </a:p>
      </dgm:t>
    </dgm:pt>
    <dgm:pt modelId="{E85C91DA-1A09-429E-88C9-616488052577}" type="sibTrans" cxnId="{04C5CDE1-8B2D-436B-9478-B06DF7DA419A}">
      <dgm:prSet/>
      <dgm:spPr/>
      <dgm:t>
        <a:bodyPr/>
        <a:lstStyle/>
        <a:p>
          <a:endParaRPr lang="en-US"/>
        </a:p>
      </dgm:t>
    </dgm:pt>
    <dgm:pt modelId="{3DFE8E25-936D-4B2A-9C4C-001A80FF0524}">
      <dgm:prSet phldrT="[Text]"/>
      <dgm:spPr/>
      <dgm:t>
        <a:bodyPr/>
        <a:lstStyle/>
        <a:p>
          <a:r>
            <a:rPr lang="en-US" dirty="0"/>
            <a:t>ASU does </a:t>
          </a:r>
          <a:r>
            <a:rPr lang="en-US" b="1" dirty="0"/>
            <a:t>NOT</a:t>
          </a:r>
          <a:r>
            <a:rPr lang="en-US" dirty="0"/>
            <a:t> pay for express or expedited shipping.</a:t>
          </a:r>
        </a:p>
      </dgm:t>
    </dgm:pt>
    <dgm:pt modelId="{7F9CE068-5D56-43E2-B225-683F76DF904C}" type="parTrans" cxnId="{028D6D7F-240D-4E66-B874-C163E498FC78}">
      <dgm:prSet/>
      <dgm:spPr/>
      <dgm:t>
        <a:bodyPr/>
        <a:lstStyle/>
        <a:p>
          <a:endParaRPr lang="en-US"/>
        </a:p>
      </dgm:t>
    </dgm:pt>
    <dgm:pt modelId="{D30B5A78-BE51-4E06-B690-2094104499A6}" type="sibTrans" cxnId="{028D6D7F-240D-4E66-B874-C163E498FC78}">
      <dgm:prSet/>
      <dgm:spPr/>
      <dgm:t>
        <a:bodyPr/>
        <a:lstStyle/>
        <a:p>
          <a:endParaRPr lang="en-US"/>
        </a:p>
      </dgm:t>
    </dgm:pt>
    <dgm:pt modelId="{85DF604E-B366-4C0C-B286-1D8178A291C3}">
      <dgm:prSet phldrT="[Text]"/>
      <dgm:spPr/>
      <dgm:t>
        <a:bodyPr/>
        <a:lstStyle/>
        <a:p>
          <a:r>
            <a:rPr lang="en-US" dirty="0"/>
            <a:t>All project supplies </a:t>
          </a:r>
          <a:r>
            <a:rPr lang="en-US" b="1" dirty="0"/>
            <a:t>MUST</a:t>
          </a:r>
          <a:r>
            <a:rPr lang="en-US" dirty="0"/>
            <a:t> be shipped to ASU.</a:t>
          </a:r>
        </a:p>
      </dgm:t>
    </dgm:pt>
    <dgm:pt modelId="{135F4E82-E0F6-45B6-A5AF-AB7FC3D8A3AC}" type="parTrans" cxnId="{51F11DFB-F122-489C-A56A-E4350A114A90}">
      <dgm:prSet/>
      <dgm:spPr/>
      <dgm:t>
        <a:bodyPr/>
        <a:lstStyle/>
        <a:p>
          <a:endParaRPr lang="en-US"/>
        </a:p>
      </dgm:t>
    </dgm:pt>
    <dgm:pt modelId="{9E47ACD2-44CE-4E48-ACCB-53502C876E61}" type="sibTrans" cxnId="{51F11DFB-F122-489C-A56A-E4350A114A90}">
      <dgm:prSet/>
      <dgm:spPr/>
      <dgm:t>
        <a:bodyPr/>
        <a:lstStyle/>
        <a:p>
          <a:endParaRPr lang="en-US"/>
        </a:p>
      </dgm:t>
    </dgm:pt>
    <dgm:pt modelId="{C252131F-A82D-48CF-96F4-C9140D4C52E8}">
      <dgm:prSet phldrT="[Text]"/>
      <dgm:spPr/>
      <dgm:t>
        <a:bodyPr/>
        <a:lstStyle/>
        <a:p>
          <a:r>
            <a:rPr lang="en-US" dirty="0"/>
            <a:t>If items only available from international vendor, factor in shipping time.  Allow 6–10 weeks for foreign purchases.</a:t>
          </a:r>
        </a:p>
      </dgm:t>
    </dgm:pt>
    <dgm:pt modelId="{F5A7ADC7-F2E5-48F0-B678-BB9682996B2C}" type="parTrans" cxnId="{4A7FBDF4-136E-4349-A127-48DEA2CA7EB3}">
      <dgm:prSet/>
      <dgm:spPr/>
      <dgm:t>
        <a:bodyPr/>
        <a:lstStyle/>
        <a:p>
          <a:endParaRPr lang="en-US"/>
        </a:p>
      </dgm:t>
    </dgm:pt>
    <dgm:pt modelId="{81D1EDC6-115B-4A0A-81B2-97ADE8296D30}" type="sibTrans" cxnId="{4A7FBDF4-136E-4349-A127-48DEA2CA7EB3}">
      <dgm:prSet/>
      <dgm:spPr/>
      <dgm:t>
        <a:bodyPr/>
        <a:lstStyle/>
        <a:p>
          <a:endParaRPr lang="en-US"/>
        </a:p>
      </dgm:t>
    </dgm:pt>
    <dgm:pt modelId="{6AA937CC-4859-4C04-B1F0-F0D485867C38}">
      <dgm:prSet phldrT="[Text]"/>
      <dgm:spPr/>
      <dgm:t>
        <a:bodyPr/>
        <a:lstStyle/>
        <a:p>
          <a:r>
            <a:rPr lang="en-US" dirty="0"/>
            <a:t>TPS Maker Space, located in Tech Center 199, will have basic supplies for any project.</a:t>
          </a:r>
        </a:p>
      </dgm:t>
    </dgm:pt>
    <dgm:pt modelId="{082875C9-360E-4BE3-B370-B09DAB415441}" type="parTrans" cxnId="{7E578C35-0B0C-451D-B33B-110EF8E21F8D}">
      <dgm:prSet/>
      <dgm:spPr/>
      <dgm:t>
        <a:bodyPr/>
        <a:lstStyle/>
        <a:p>
          <a:endParaRPr lang="en-US"/>
        </a:p>
      </dgm:t>
    </dgm:pt>
    <dgm:pt modelId="{C55D15DF-9A7E-46B7-B7BB-C35FF5FF1E3B}" type="sibTrans" cxnId="{7E578C35-0B0C-451D-B33B-110EF8E21F8D}">
      <dgm:prSet/>
      <dgm:spPr/>
      <dgm:t>
        <a:bodyPr/>
        <a:lstStyle/>
        <a:p>
          <a:endParaRPr lang="en-US"/>
        </a:p>
      </dgm:t>
    </dgm:pt>
    <dgm:pt modelId="{799E2309-28DD-4D1B-9733-3E5D3D0F9BBA}">
      <dgm:prSet phldrT="[Text]"/>
      <dgm:spPr/>
      <dgm:t>
        <a:bodyPr/>
        <a:lstStyle/>
        <a:p>
          <a:r>
            <a:rPr lang="en-US" dirty="0"/>
            <a:t>U.S. companies should be your first choice.</a:t>
          </a:r>
        </a:p>
      </dgm:t>
    </dgm:pt>
    <dgm:pt modelId="{7AC63176-7047-498B-A118-38B58901AB1E}" type="parTrans" cxnId="{95286509-E033-44DD-AD8D-703C8412C268}">
      <dgm:prSet/>
      <dgm:spPr/>
      <dgm:t>
        <a:bodyPr/>
        <a:lstStyle/>
        <a:p>
          <a:endParaRPr lang="en-US"/>
        </a:p>
      </dgm:t>
    </dgm:pt>
    <dgm:pt modelId="{2175BF36-E4F6-4376-901D-A7C189CB326F}" type="sibTrans" cxnId="{95286509-E033-44DD-AD8D-703C8412C268}">
      <dgm:prSet/>
      <dgm:spPr/>
      <dgm:t>
        <a:bodyPr/>
        <a:lstStyle/>
        <a:p>
          <a:endParaRPr lang="en-US"/>
        </a:p>
      </dgm:t>
    </dgm:pt>
    <dgm:pt modelId="{8F1F819B-74DE-4E39-8E9F-0EDE6F6E735D}">
      <dgm:prSet phldrT="[Text]"/>
      <dgm:spPr/>
      <dgm:t>
        <a:bodyPr/>
        <a:lstStyle/>
        <a:p>
          <a:r>
            <a:rPr lang="en-US" dirty="0"/>
            <a:t>Process Time</a:t>
          </a:r>
        </a:p>
      </dgm:t>
    </dgm:pt>
    <dgm:pt modelId="{734AC1A4-5814-481B-BB17-60D4E2114099}" type="parTrans" cxnId="{2FAA30F4-722E-40D8-B3FA-4EA6F05D3293}">
      <dgm:prSet/>
      <dgm:spPr/>
      <dgm:t>
        <a:bodyPr/>
        <a:lstStyle/>
        <a:p>
          <a:endParaRPr lang="en-US"/>
        </a:p>
      </dgm:t>
    </dgm:pt>
    <dgm:pt modelId="{03A9463C-67DF-4F82-B0CE-857EE8A7A975}" type="sibTrans" cxnId="{2FAA30F4-722E-40D8-B3FA-4EA6F05D3293}">
      <dgm:prSet/>
      <dgm:spPr/>
      <dgm:t>
        <a:bodyPr/>
        <a:lstStyle/>
        <a:p>
          <a:endParaRPr lang="en-US"/>
        </a:p>
      </dgm:t>
    </dgm:pt>
    <dgm:pt modelId="{18A7A442-42BD-4025-BE61-1AA6017975DB}">
      <dgm:prSet phldrT="[Text]"/>
      <dgm:spPr/>
      <dgm:t>
        <a:bodyPr/>
        <a:lstStyle/>
        <a:p>
          <a:r>
            <a:rPr lang="en-US" dirty="0"/>
            <a:t>Allow time for faculty to review/approve student orders.</a:t>
          </a:r>
        </a:p>
      </dgm:t>
    </dgm:pt>
    <dgm:pt modelId="{104FF5F0-7FB4-4B33-AA4D-FE380F1D0214}" type="parTrans" cxnId="{476D026F-8216-4189-ACE5-6F2ED17B3B5A}">
      <dgm:prSet/>
      <dgm:spPr/>
      <dgm:t>
        <a:bodyPr/>
        <a:lstStyle/>
        <a:p>
          <a:endParaRPr lang="en-US"/>
        </a:p>
      </dgm:t>
    </dgm:pt>
    <dgm:pt modelId="{BAE3DA02-AC22-4C4E-9C03-B658469EC137}" type="sibTrans" cxnId="{476D026F-8216-4189-ACE5-6F2ED17B3B5A}">
      <dgm:prSet/>
      <dgm:spPr/>
      <dgm:t>
        <a:bodyPr/>
        <a:lstStyle/>
        <a:p>
          <a:endParaRPr lang="en-US"/>
        </a:p>
      </dgm:t>
    </dgm:pt>
    <dgm:pt modelId="{1E1884F2-0B70-4E1E-B6BF-7790374D008E}">
      <dgm:prSet phldrT="[Text]"/>
      <dgm:spPr/>
      <dgm:t>
        <a:bodyPr/>
        <a:lstStyle/>
        <a:p>
          <a:r>
            <a:rPr lang="en-US" dirty="0"/>
            <a:t>Allow enough time for order to be placed and delivered.</a:t>
          </a:r>
        </a:p>
      </dgm:t>
    </dgm:pt>
    <dgm:pt modelId="{2549C158-89D6-4CDA-A6CE-AC62BFEC4E05}" type="parTrans" cxnId="{DE1B6149-66D5-4702-B3A9-5F0819496EE0}">
      <dgm:prSet/>
      <dgm:spPr/>
      <dgm:t>
        <a:bodyPr/>
        <a:lstStyle/>
        <a:p>
          <a:endParaRPr lang="en-US"/>
        </a:p>
      </dgm:t>
    </dgm:pt>
    <dgm:pt modelId="{5EAECC98-2881-48D4-8C17-94092F679501}" type="sibTrans" cxnId="{DE1B6149-66D5-4702-B3A9-5F0819496EE0}">
      <dgm:prSet/>
      <dgm:spPr/>
      <dgm:t>
        <a:bodyPr/>
        <a:lstStyle/>
        <a:p>
          <a:endParaRPr lang="en-US"/>
        </a:p>
      </dgm:t>
    </dgm:pt>
    <dgm:pt modelId="{A0EB9E7D-3665-4A55-8CF7-A33C96141038}">
      <dgm:prSet phldrT="[Text]"/>
      <dgm:spPr/>
      <dgm:t>
        <a:bodyPr/>
        <a:lstStyle/>
        <a:p>
          <a:r>
            <a:rPr lang="en-US" dirty="0"/>
            <a:t>Orders will be placed within 24 hours of receiving the Purchasing Request form, with faculty approval.</a:t>
          </a:r>
        </a:p>
      </dgm:t>
    </dgm:pt>
    <dgm:pt modelId="{F854D571-79FF-48BC-82B3-0E69089CD0EF}" type="parTrans" cxnId="{15105472-1269-4DA3-8CBF-1BFE47A7D3CE}">
      <dgm:prSet/>
      <dgm:spPr/>
      <dgm:t>
        <a:bodyPr/>
        <a:lstStyle/>
        <a:p>
          <a:endParaRPr lang="en-US"/>
        </a:p>
      </dgm:t>
    </dgm:pt>
    <dgm:pt modelId="{E290DFB5-03F5-4F26-AACF-F4A1D691FFF5}" type="sibTrans" cxnId="{15105472-1269-4DA3-8CBF-1BFE47A7D3CE}">
      <dgm:prSet/>
      <dgm:spPr/>
      <dgm:t>
        <a:bodyPr/>
        <a:lstStyle/>
        <a:p>
          <a:endParaRPr lang="en-US"/>
        </a:p>
      </dgm:t>
    </dgm:pt>
    <dgm:pt modelId="{631F0789-72B1-46A8-80E0-547BFA9A48BC}">
      <dgm:prSet phldrT="[Text]"/>
      <dgm:spPr/>
      <dgm:t>
        <a:bodyPr/>
        <a:lstStyle/>
        <a:p>
          <a:r>
            <a:rPr lang="en-US" dirty="0"/>
            <a:t>Purchasing Form</a:t>
          </a:r>
        </a:p>
      </dgm:t>
    </dgm:pt>
    <dgm:pt modelId="{FDEE1B26-3612-484C-98BC-9BBEF6C05E47}" type="parTrans" cxnId="{56E5399B-FC6A-435E-9327-9961C4DA06D0}">
      <dgm:prSet/>
      <dgm:spPr/>
      <dgm:t>
        <a:bodyPr/>
        <a:lstStyle/>
        <a:p>
          <a:endParaRPr lang="en-US"/>
        </a:p>
      </dgm:t>
    </dgm:pt>
    <dgm:pt modelId="{6C5DC447-0644-4BB1-B3DC-60A7FFC5A037}" type="sibTrans" cxnId="{56E5399B-FC6A-435E-9327-9961C4DA06D0}">
      <dgm:prSet/>
      <dgm:spPr/>
      <dgm:t>
        <a:bodyPr/>
        <a:lstStyle/>
        <a:p>
          <a:endParaRPr lang="en-US"/>
        </a:p>
      </dgm:t>
    </dgm:pt>
    <dgm:pt modelId="{00914B91-7EE6-4665-BF2E-20677141E793}">
      <dgm:prSet phldrT="[Text]"/>
      <dgm:spPr/>
      <dgm:t>
        <a:bodyPr/>
        <a:lstStyle/>
        <a:p>
          <a:r>
            <a:rPr lang="en-US" dirty="0"/>
            <a:t>Identify the class or project on the “Name of Class or Project” yellow line (at the top of the form).</a:t>
          </a:r>
        </a:p>
      </dgm:t>
    </dgm:pt>
    <dgm:pt modelId="{AC765DAB-0814-4837-9681-63B494955F74}" type="parTrans" cxnId="{523F1BEE-E67E-447C-97A4-ED772BCBDBEC}">
      <dgm:prSet/>
      <dgm:spPr/>
      <dgm:t>
        <a:bodyPr/>
        <a:lstStyle/>
        <a:p>
          <a:endParaRPr lang="en-US"/>
        </a:p>
      </dgm:t>
    </dgm:pt>
    <dgm:pt modelId="{78ACFA06-9F0F-435A-BFAF-F65B0AA1AACA}" type="sibTrans" cxnId="{523F1BEE-E67E-447C-97A4-ED772BCBDBEC}">
      <dgm:prSet/>
      <dgm:spPr/>
      <dgm:t>
        <a:bodyPr/>
        <a:lstStyle/>
        <a:p>
          <a:endParaRPr lang="en-US"/>
        </a:p>
      </dgm:t>
    </dgm:pt>
    <dgm:pt modelId="{161F923D-8D6F-4641-82FD-661CDC6EC337}">
      <dgm:prSet phldrT="[Text]"/>
      <dgm:spPr/>
      <dgm:t>
        <a:bodyPr/>
        <a:lstStyle/>
        <a:p>
          <a:r>
            <a:rPr lang="en-US" dirty="0"/>
            <a:t>Business purpose box must be filled in (yellow line).  For the majority of purchases, use “Lab/Class/Medical Supplies” as the justification.</a:t>
          </a:r>
        </a:p>
      </dgm:t>
    </dgm:pt>
    <dgm:pt modelId="{A5B09390-B264-4E4D-98FA-7972BE3AB67A}" type="parTrans" cxnId="{C4C71D37-4623-4AD5-87DE-BD2CA1597A8D}">
      <dgm:prSet/>
      <dgm:spPr/>
      <dgm:t>
        <a:bodyPr/>
        <a:lstStyle/>
        <a:p>
          <a:endParaRPr lang="en-US"/>
        </a:p>
      </dgm:t>
    </dgm:pt>
    <dgm:pt modelId="{7ECA14CF-D150-4C0E-805A-52FFE693DA56}" type="sibTrans" cxnId="{C4C71D37-4623-4AD5-87DE-BD2CA1597A8D}">
      <dgm:prSet/>
      <dgm:spPr/>
      <dgm:t>
        <a:bodyPr/>
        <a:lstStyle/>
        <a:p>
          <a:endParaRPr lang="en-US"/>
        </a:p>
      </dgm:t>
    </dgm:pt>
    <dgm:pt modelId="{6171BFE6-B7C6-4CBD-93B2-E2AF729BC994}">
      <dgm:prSet phldrT="[Text]"/>
      <dgm:spPr/>
      <dgm:t>
        <a:bodyPr/>
        <a:lstStyle/>
        <a:p>
          <a:r>
            <a:rPr lang="en-US" dirty="0"/>
            <a:t>Chemicals (glues, adhesives, paint) can only be purchased through ASU approved vendors.</a:t>
          </a:r>
        </a:p>
      </dgm:t>
    </dgm:pt>
    <dgm:pt modelId="{D5445790-9120-4A1E-A716-1AACB5B51F76}" type="parTrans" cxnId="{0C4AFB7A-AADA-4F55-B0FF-3A688D233C7A}">
      <dgm:prSet/>
      <dgm:spPr/>
      <dgm:t>
        <a:bodyPr/>
        <a:lstStyle/>
        <a:p>
          <a:endParaRPr lang="en-US"/>
        </a:p>
      </dgm:t>
    </dgm:pt>
    <dgm:pt modelId="{5D8FCA13-3F13-45DC-86BA-DF8EADC46D7C}" type="sibTrans" cxnId="{0C4AFB7A-AADA-4F55-B0FF-3A688D233C7A}">
      <dgm:prSet/>
      <dgm:spPr/>
      <dgm:t>
        <a:bodyPr/>
        <a:lstStyle/>
        <a:p>
          <a:endParaRPr lang="en-US"/>
        </a:p>
      </dgm:t>
    </dgm:pt>
    <dgm:pt modelId="{1328E2A2-2F6B-41CD-91ED-C1E6FDD2DB80}">
      <dgm:prSet phldrT="[Text]"/>
      <dgm:spPr/>
      <dgm:t>
        <a:bodyPr/>
        <a:lstStyle/>
        <a:p>
          <a:r>
            <a:rPr lang="en-US" dirty="0"/>
            <a:t>Amazon orders can only be placed through ASU’s Amazon Business account.</a:t>
          </a:r>
        </a:p>
      </dgm:t>
    </dgm:pt>
    <dgm:pt modelId="{53CC2596-08BD-4451-80F9-8860CDEE0929}" type="parTrans" cxnId="{00EDF8C2-1B1B-43BB-BAAA-B224DA99CA27}">
      <dgm:prSet/>
      <dgm:spPr/>
      <dgm:t>
        <a:bodyPr/>
        <a:lstStyle/>
        <a:p>
          <a:endParaRPr lang="en-US"/>
        </a:p>
      </dgm:t>
    </dgm:pt>
    <dgm:pt modelId="{EC6DBEDB-370F-4316-9B51-37481F4D8437}" type="sibTrans" cxnId="{00EDF8C2-1B1B-43BB-BAAA-B224DA99CA27}">
      <dgm:prSet/>
      <dgm:spPr/>
      <dgm:t>
        <a:bodyPr/>
        <a:lstStyle/>
        <a:p>
          <a:endParaRPr lang="en-US"/>
        </a:p>
      </dgm:t>
    </dgm:pt>
    <dgm:pt modelId="{7C7F857B-8E5B-4166-ACDD-9E84472AC4D0}">
      <dgm:prSet phldrT="[Text]"/>
      <dgm:spPr/>
      <dgm:t>
        <a:bodyPr/>
        <a:lstStyle/>
        <a:p>
          <a:r>
            <a:rPr lang="en-US" dirty="0"/>
            <a:t>One vendor per form.</a:t>
          </a:r>
        </a:p>
      </dgm:t>
    </dgm:pt>
    <dgm:pt modelId="{3520B220-70A5-4D57-AFA2-8D877890F610}" type="parTrans" cxnId="{5B9ACFF2-F6FE-4531-9D66-46059228883A}">
      <dgm:prSet/>
      <dgm:spPr/>
    </dgm:pt>
    <dgm:pt modelId="{6AC3B293-450F-44CC-BA41-00DF61849A20}" type="sibTrans" cxnId="{5B9ACFF2-F6FE-4531-9D66-46059228883A}">
      <dgm:prSet/>
      <dgm:spPr/>
    </dgm:pt>
    <dgm:pt modelId="{2128E227-4033-4F18-A9B7-54D238155CF2}" type="pres">
      <dgm:prSet presAssocID="{3D878198-28A1-485F-BF3E-78DD01200BE8}" presName="Name0" presStyleCnt="0">
        <dgm:presLayoutVars>
          <dgm:dir/>
          <dgm:animLvl val="lvl"/>
          <dgm:resizeHandles val="exact"/>
        </dgm:presLayoutVars>
      </dgm:prSet>
      <dgm:spPr/>
    </dgm:pt>
    <dgm:pt modelId="{FD3BE514-4443-4567-866B-FCF543C54502}" type="pres">
      <dgm:prSet presAssocID="{8F1F819B-74DE-4E39-8E9F-0EDE6F6E735D}" presName="linNode" presStyleCnt="0"/>
      <dgm:spPr/>
    </dgm:pt>
    <dgm:pt modelId="{74F7E097-7279-4703-8891-CC8D5B75D436}" type="pres">
      <dgm:prSet presAssocID="{8F1F819B-74DE-4E39-8E9F-0EDE6F6E735D}" presName="parentText" presStyleLbl="node1" presStyleIdx="0" presStyleCnt="4" custScaleY="58890">
        <dgm:presLayoutVars>
          <dgm:chMax val="1"/>
          <dgm:bulletEnabled val="1"/>
        </dgm:presLayoutVars>
      </dgm:prSet>
      <dgm:spPr/>
    </dgm:pt>
    <dgm:pt modelId="{B29EF5AA-9292-4C9F-BEEB-A99DE311A5A4}" type="pres">
      <dgm:prSet presAssocID="{8F1F819B-74DE-4E39-8E9F-0EDE6F6E735D}" presName="descendantText" presStyleLbl="alignAccFollowNode1" presStyleIdx="0" presStyleCnt="4" custScaleY="74015">
        <dgm:presLayoutVars>
          <dgm:bulletEnabled val="1"/>
        </dgm:presLayoutVars>
      </dgm:prSet>
      <dgm:spPr/>
    </dgm:pt>
    <dgm:pt modelId="{D9373236-3AED-4B8E-83A7-0218621510D4}" type="pres">
      <dgm:prSet presAssocID="{03A9463C-67DF-4F82-B0CE-857EE8A7A975}" presName="sp" presStyleCnt="0"/>
      <dgm:spPr/>
    </dgm:pt>
    <dgm:pt modelId="{CFFA5C05-6C8B-4D80-96F1-0B81EC7F7266}" type="pres">
      <dgm:prSet presAssocID="{9CE48AB9-2800-41B3-811C-4B7DF0F37933}" presName="linNode" presStyleCnt="0"/>
      <dgm:spPr/>
    </dgm:pt>
    <dgm:pt modelId="{B47D23FA-06F6-4D30-A5DA-85E5BED250D6}" type="pres">
      <dgm:prSet presAssocID="{9CE48AB9-2800-41B3-811C-4B7DF0F37933}" presName="parentText" presStyleLbl="node1" presStyleIdx="1" presStyleCnt="4" custScaleY="84121">
        <dgm:presLayoutVars>
          <dgm:chMax val="1"/>
          <dgm:bulletEnabled val="1"/>
        </dgm:presLayoutVars>
      </dgm:prSet>
      <dgm:spPr/>
    </dgm:pt>
    <dgm:pt modelId="{AA93C557-F7C1-4F0D-A3C8-C63805A879DA}" type="pres">
      <dgm:prSet presAssocID="{9CE48AB9-2800-41B3-811C-4B7DF0F37933}" presName="descendantText" presStyleLbl="alignAccFollowNode1" presStyleIdx="1" presStyleCnt="4" custLinFactNeighborX="0" custLinFactNeighborY="4353">
        <dgm:presLayoutVars>
          <dgm:bulletEnabled val="1"/>
        </dgm:presLayoutVars>
      </dgm:prSet>
      <dgm:spPr/>
    </dgm:pt>
    <dgm:pt modelId="{70125C9F-2203-457A-AC88-910D18B81866}" type="pres">
      <dgm:prSet presAssocID="{1745B396-79DB-4967-A8FC-77EFEB076CC1}" presName="sp" presStyleCnt="0"/>
      <dgm:spPr/>
    </dgm:pt>
    <dgm:pt modelId="{0536A980-1D61-4399-A0C1-C49D40F9D6FB}" type="pres">
      <dgm:prSet presAssocID="{2581396A-9905-4292-9965-E740FFC086F6}" presName="linNode" presStyleCnt="0"/>
      <dgm:spPr/>
    </dgm:pt>
    <dgm:pt modelId="{612EBE49-7EA8-40BF-95E8-72A9E4A5EAA7}" type="pres">
      <dgm:prSet presAssocID="{2581396A-9905-4292-9965-E740FFC086F6}" presName="parentText" presStyleLbl="node1" presStyleIdx="2" presStyleCnt="4" custScaleY="36538">
        <dgm:presLayoutVars>
          <dgm:chMax val="1"/>
          <dgm:bulletEnabled val="1"/>
        </dgm:presLayoutVars>
      </dgm:prSet>
      <dgm:spPr/>
    </dgm:pt>
    <dgm:pt modelId="{87338E06-5F6E-48D0-A947-5A579618D484}" type="pres">
      <dgm:prSet presAssocID="{2581396A-9905-4292-9965-E740FFC086F6}" presName="descendantText" presStyleLbl="alignAccFollowNode1" presStyleIdx="2" presStyleCnt="4" custScaleY="49537">
        <dgm:presLayoutVars>
          <dgm:bulletEnabled val="1"/>
        </dgm:presLayoutVars>
      </dgm:prSet>
      <dgm:spPr/>
    </dgm:pt>
    <dgm:pt modelId="{6FBC58B9-919B-41A4-A5D4-9F41C5A9461B}" type="pres">
      <dgm:prSet presAssocID="{E85C91DA-1A09-429E-88C9-616488052577}" presName="sp" presStyleCnt="0"/>
      <dgm:spPr/>
    </dgm:pt>
    <dgm:pt modelId="{0A8A6D39-4EE7-46C8-A976-6317399AE930}" type="pres">
      <dgm:prSet presAssocID="{631F0789-72B1-46A8-80E0-547BFA9A48BC}" presName="linNode" presStyleCnt="0"/>
      <dgm:spPr/>
    </dgm:pt>
    <dgm:pt modelId="{38C49D3D-89DD-4636-B33F-F5DFB0452992}" type="pres">
      <dgm:prSet presAssocID="{631F0789-72B1-46A8-80E0-547BFA9A48BC}" presName="parentText" presStyleLbl="node1" presStyleIdx="3" presStyleCnt="4" custScaleY="47219">
        <dgm:presLayoutVars>
          <dgm:chMax val="1"/>
          <dgm:bulletEnabled val="1"/>
        </dgm:presLayoutVars>
      </dgm:prSet>
      <dgm:spPr/>
    </dgm:pt>
    <dgm:pt modelId="{92732D72-5F64-4555-93E8-889D2EEF7699}" type="pres">
      <dgm:prSet presAssocID="{631F0789-72B1-46A8-80E0-547BFA9A48BC}" presName="descendantText" presStyleLbl="alignAccFollowNode1" presStyleIdx="3" presStyleCnt="4" custScaleY="55748">
        <dgm:presLayoutVars>
          <dgm:bulletEnabled val="1"/>
        </dgm:presLayoutVars>
      </dgm:prSet>
      <dgm:spPr/>
    </dgm:pt>
  </dgm:ptLst>
  <dgm:cxnLst>
    <dgm:cxn modelId="{008C5A00-7CFC-43B1-831B-58D3DD3FC6E3}" type="presOf" srcId="{00914B91-7EE6-4665-BF2E-20677141E793}" destId="{92732D72-5F64-4555-93E8-889D2EEF7699}" srcOrd="0" destOrd="0" presId="urn:microsoft.com/office/officeart/2005/8/layout/vList5"/>
    <dgm:cxn modelId="{4807F307-BFA6-4C27-A706-1BB2EC3C4F00}" type="presOf" srcId="{3DFE8E25-936D-4B2A-9C4C-001A80FF0524}" destId="{87338E06-5F6E-48D0-A947-5A579618D484}" srcOrd="0" destOrd="0" presId="urn:microsoft.com/office/officeart/2005/8/layout/vList5"/>
    <dgm:cxn modelId="{95286509-E033-44DD-AD8D-703C8412C268}" srcId="{9CE48AB9-2800-41B3-811C-4B7DF0F37933}" destId="{799E2309-28DD-4D1B-9733-3E5D3D0F9BBA}" srcOrd="2" destOrd="0" parTransId="{7AC63176-7047-498B-A118-38B58901AB1E}" sibTransId="{2175BF36-E4F6-4376-901D-A7C189CB326F}"/>
    <dgm:cxn modelId="{03076717-6FC7-4F0A-9817-337D90EB2A29}" srcId="{9CE48AB9-2800-41B3-811C-4B7DF0F37933}" destId="{966F0830-4D0B-4050-9FED-1C9EFDEED6FC}" srcOrd="1" destOrd="0" parTransId="{98C544B3-9169-4A78-8B93-F0EF969F2B80}" sibTransId="{8B6E962F-2B85-412E-9545-8F20FFCC022D}"/>
    <dgm:cxn modelId="{B63AFC1C-C868-4256-9A5F-883D6805321C}" type="presOf" srcId="{631F0789-72B1-46A8-80E0-547BFA9A48BC}" destId="{38C49D3D-89DD-4636-B33F-F5DFB0452992}" srcOrd="0" destOrd="0" presId="urn:microsoft.com/office/officeart/2005/8/layout/vList5"/>
    <dgm:cxn modelId="{C03AB12E-CD46-4D2A-936A-ADE7298C99A7}" type="presOf" srcId="{6AA937CC-4859-4C04-B1F0-F0D485867C38}" destId="{AA93C557-F7C1-4F0D-A3C8-C63805A879DA}" srcOrd="0" destOrd="0" presId="urn:microsoft.com/office/officeart/2005/8/layout/vList5"/>
    <dgm:cxn modelId="{7E578C35-0B0C-451D-B33B-110EF8E21F8D}" srcId="{9CE48AB9-2800-41B3-811C-4B7DF0F37933}" destId="{6AA937CC-4859-4C04-B1F0-F0D485867C38}" srcOrd="0" destOrd="0" parTransId="{082875C9-360E-4BE3-B370-B09DAB415441}" sibTransId="{C55D15DF-9A7E-46B7-B7BB-C35FF5FF1E3B}"/>
    <dgm:cxn modelId="{C4C71D37-4623-4AD5-87DE-BD2CA1597A8D}" srcId="{631F0789-72B1-46A8-80E0-547BFA9A48BC}" destId="{161F923D-8D6F-4641-82FD-661CDC6EC337}" srcOrd="1" destOrd="0" parTransId="{A5B09390-B264-4E4D-98FA-7972BE3AB67A}" sibTransId="{7ECA14CF-D150-4C0E-805A-52FFE693DA56}"/>
    <dgm:cxn modelId="{8CE68037-E0EA-43C1-82B2-33F1D23348CA}" type="presOf" srcId="{3D878198-28A1-485F-BF3E-78DD01200BE8}" destId="{2128E227-4033-4F18-A9B7-54D238155CF2}" srcOrd="0" destOrd="0" presId="urn:microsoft.com/office/officeart/2005/8/layout/vList5"/>
    <dgm:cxn modelId="{26072B47-C65E-4F9E-8C67-094FFA4A212D}" type="presOf" srcId="{799E2309-28DD-4D1B-9733-3E5D3D0F9BBA}" destId="{AA93C557-F7C1-4F0D-A3C8-C63805A879DA}" srcOrd="0" destOrd="2" presId="urn:microsoft.com/office/officeart/2005/8/layout/vList5"/>
    <dgm:cxn modelId="{DE1B6149-66D5-4702-B3A9-5F0819496EE0}" srcId="{8F1F819B-74DE-4E39-8E9F-0EDE6F6E735D}" destId="{1E1884F2-0B70-4E1E-B6BF-7790374D008E}" srcOrd="1" destOrd="0" parTransId="{2549C158-89D6-4CDA-A6CE-AC62BFEC4E05}" sibTransId="{5EAECC98-2881-48D4-8C17-94092F679501}"/>
    <dgm:cxn modelId="{77438F4A-9FB5-47D5-BB10-100D82D4CAF2}" type="presOf" srcId="{161F923D-8D6F-4641-82FD-661CDC6EC337}" destId="{92732D72-5F64-4555-93E8-889D2EEF7699}" srcOrd="0" destOrd="1" presId="urn:microsoft.com/office/officeart/2005/8/layout/vList5"/>
    <dgm:cxn modelId="{80386F4F-98C0-4247-8CAA-F13576666752}" type="presOf" srcId="{2581396A-9905-4292-9965-E740FFC086F6}" destId="{612EBE49-7EA8-40BF-95E8-72A9E4A5EAA7}" srcOrd="0" destOrd="0" presId="urn:microsoft.com/office/officeart/2005/8/layout/vList5"/>
    <dgm:cxn modelId="{476D026F-8216-4189-ACE5-6F2ED17B3B5A}" srcId="{8F1F819B-74DE-4E39-8E9F-0EDE6F6E735D}" destId="{18A7A442-42BD-4025-BE61-1AA6017975DB}" srcOrd="0" destOrd="0" parTransId="{104FF5F0-7FB4-4B33-AA4D-FE380F1D0214}" sibTransId="{BAE3DA02-AC22-4C4E-9C03-B658469EC137}"/>
    <dgm:cxn modelId="{15105472-1269-4DA3-8CBF-1BFE47A7D3CE}" srcId="{8F1F819B-74DE-4E39-8E9F-0EDE6F6E735D}" destId="{A0EB9E7D-3665-4A55-8CF7-A33C96141038}" srcOrd="2" destOrd="0" parTransId="{F854D571-79FF-48BC-82B3-0E69089CD0EF}" sibTransId="{E290DFB5-03F5-4F26-AACF-F4A1D691FFF5}"/>
    <dgm:cxn modelId="{42137274-1B63-4BD0-9EF7-771EB68D2787}" type="presOf" srcId="{966F0830-4D0B-4050-9FED-1C9EFDEED6FC}" destId="{AA93C557-F7C1-4F0D-A3C8-C63805A879DA}" srcOrd="0" destOrd="1" presId="urn:microsoft.com/office/officeart/2005/8/layout/vList5"/>
    <dgm:cxn modelId="{0C4AFB7A-AADA-4F55-B0FF-3A688D233C7A}" srcId="{9CE48AB9-2800-41B3-811C-4B7DF0F37933}" destId="{6171BFE6-B7C6-4CBD-93B2-E2AF729BC994}" srcOrd="4" destOrd="0" parTransId="{D5445790-9120-4A1E-A716-1AACB5B51F76}" sibTransId="{5D8FCA13-3F13-45DC-86BA-DF8EADC46D7C}"/>
    <dgm:cxn modelId="{028D6D7F-240D-4E66-B874-C163E498FC78}" srcId="{2581396A-9905-4292-9965-E740FFC086F6}" destId="{3DFE8E25-936D-4B2A-9C4C-001A80FF0524}" srcOrd="0" destOrd="0" parTransId="{7F9CE068-5D56-43E2-B225-683F76DF904C}" sibTransId="{D30B5A78-BE51-4E06-B690-2094104499A6}"/>
    <dgm:cxn modelId="{3030CB80-C775-4183-9DF4-2BA15AE99459}" type="presOf" srcId="{7C7F857B-8E5B-4166-ACDD-9E84472AC4D0}" destId="{92732D72-5F64-4555-93E8-889D2EEF7699}" srcOrd="0" destOrd="2" presId="urn:microsoft.com/office/officeart/2005/8/layout/vList5"/>
    <dgm:cxn modelId="{56E5399B-FC6A-435E-9327-9961C4DA06D0}" srcId="{3D878198-28A1-485F-BF3E-78DD01200BE8}" destId="{631F0789-72B1-46A8-80E0-547BFA9A48BC}" srcOrd="3" destOrd="0" parTransId="{FDEE1B26-3612-484C-98BC-9BBEF6C05E47}" sibTransId="{6C5DC447-0644-4BB1-B3DC-60A7FFC5A037}"/>
    <dgm:cxn modelId="{0B14E8A0-BB8C-4E44-B2A1-69D9BDEBECCD}" type="presOf" srcId="{18A7A442-42BD-4025-BE61-1AA6017975DB}" destId="{B29EF5AA-9292-4C9F-BEEB-A99DE311A5A4}" srcOrd="0" destOrd="0" presId="urn:microsoft.com/office/officeart/2005/8/layout/vList5"/>
    <dgm:cxn modelId="{07CE20A6-74F4-4DA8-887A-3A530910134C}" type="presOf" srcId="{C252131F-A82D-48CF-96F4-C9140D4C52E8}" destId="{AA93C557-F7C1-4F0D-A3C8-C63805A879DA}" srcOrd="0" destOrd="3" presId="urn:microsoft.com/office/officeart/2005/8/layout/vList5"/>
    <dgm:cxn modelId="{0E7F65B7-06C5-4F45-8F1E-59392AD12DD1}" type="presOf" srcId="{85DF604E-B366-4C0C-B286-1D8178A291C3}" destId="{87338E06-5F6E-48D0-A947-5A579618D484}" srcOrd="0" destOrd="1" presId="urn:microsoft.com/office/officeart/2005/8/layout/vList5"/>
    <dgm:cxn modelId="{9F19AEC0-EDD2-4115-AE13-52EFCC38596B}" type="presOf" srcId="{9CE48AB9-2800-41B3-811C-4B7DF0F37933}" destId="{B47D23FA-06F6-4D30-A5DA-85E5BED250D6}" srcOrd="0" destOrd="0" presId="urn:microsoft.com/office/officeart/2005/8/layout/vList5"/>
    <dgm:cxn modelId="{00EDF8C2-1B1B-43BB-BAAA-B224DA99CA27}" srcId="{9CE48AB9-2800-41B3-811C-4B7DF0F37933}" destId="{1328E2A2-2F6B-41CD-91ED-C1E6FDD2DB80}" srcOrd="5" destOrd="0" parTransId="{53CC2596-08BD-4451-80F9-8860CDEE0929}" sibTransId="{EC6DBEDB-370F-4316-9B51-37481F4D8437}"/>
    <dgm:cxn modelId="{AE1C5CC5-B982-4969-B2F5-AA7FCF8191B1}" type="presOf" srcId="{8F1F819B-74DE-4E39-8E9F-0EDE6F6E735D}" destId="{74F7E097-7279-4703-8891-CC8D5B75D436}" srcOrd="0" destOrd="0" presId="urn:microsoft.com/office/officeart/2005/8/layout/vList5"/>
    <dgm:cxn modelId="{EB0648C9-89B1-427B-94A0-908F64EEA8CE}" type="presOf" srcId="{1E1884F2-0B70-4E1E-B6BF-7790374D008E}" destId="{B29EF5AA-9292-4C9F-BEEB-A99DE311A5A4}" srcOrd="0" destOrd="1" presId="urn:microsoft.com/office/officeart/2005/8/layout/vList5"/>
    <dgm:cxn modelId="{C4D05DDA-1474-420C-89D3-5CECE9D4D4F2}" type="presOf" srcId="{1328E2A2-2F6B-41CD-91ED-C1E6FDD2DB80}" destId="{AA93C557-F7C1-4F0D-A3C8-C63805A879DA}" srcOrd="0" destOrd="5" presId="urn:microsoft.com/office/officeart/2005/8/layout/vList5"/>
    <dgm:cxn modelId="{04C5CDE1-8B2D-436B-9478-B06DF7DA419A}" srcId="{3D878198-28A1-485F-BF3E-78DD01200BE8}" destId="{2581396A-9905-4292-9965-E740FFC086F6}" srcOrd="2" destOrd="0" parTransId="{4ED175E1-C088-45DB-A4CA-61BA7F9595A3}" sibTransId="{E85C91DA-1A09-429E-88C9-616488052577}"/>
    <dgm:cxn modelId="{0C8C66E6-51CF-462D-ADFB-377776DFDE36}" srcId="{3D878198-28A1-485F-BF3E-78DD01200BE8}" destId="{9CE48AB9-2800-41B3-811C-4B7DF0F37933}" srcOrd="1" destOrd="0" parTransId="{73D96E68-B9A2-48D8-B600-B203F13A285D}" sibTransId="{1745B396-79DB-4967-A8FC-77EFEB076CC1}"/>
    <dgm:cxn modelId="{523F1BEE-E67E-447C-97A4-ED772BCBDBEC}" srcId="{631F0789-72B1-46A8-80E0-547BFA9A48BC}" destId="{00914B91-7EE6-4665-BF2E-20677141E793}" srcOrd="0" destOrd="0" parTransId="{AC765DAB-0814-4837-9681-63B494955F74}" sibTransId="{78ACFA06-9F0F-435A-BFAF-F65B0AA1AACA}"/>
    <dgm:cxn modelId="{5B9ACFF2-F6FE-4531-9D66-46059228883A}" srcId="{631F0789-72B1-46A8-80E0-547BFA9A48BC}" destId="{7C7F857B-8E5B-4166-ACDD-9E84472AC4D0}" srcOrd="2" destOrd="0" parTransId="{3520B220-70A5-4D57-AFA2-8D877890F610}" sibTransId="{6AC3B293-450F-44CC-BA41-00DF61849A20}"/>
    <dgm:cxn modelId="{42786FF3-5BAC-44ED-8644-6263BD44BB38}" type="presOf" srcId="{A0EB9E7D-3665-4A55-8CF7-A33C96141038}" destId="{B29EF5AA-9292-4C9F-BEEB-A99DE311A5A4}" srcOrd="0" destOrd="2" presId="urn:microsoft.com/office/officeart/2005/8/layout/vList5"/>
    <dgm:cxn modelId="{97AED9F3-E2BB-488D-B3C3-023CE2D738E1}" type="presOf" srcId="{6171BFE6-B7C6-4CBD-93B2-E2AF729BC994}" destId="{AA93C557-F7C1-4F0D-A3C8-C63805A879DA}" srcOrd="0" destOrd="4" presId="urn:microsoft.com/office/officeart/2005/8/layout/vList5"/>
    <dgm:cxn modelId="{2FAA30F4-722E-40D8-B3FA-4EA6F05D3293}" srcId="{3D878198-28A1-485F-BF3E-78DD01200BE8}" destId="{8F1F819B-74DE-4E39-8E9F-0EDE6F6E735D}" srcOrd="0" destOrd="0" parTransId="{734AC1A4-5814-481B-BB17-60D4E2114099}" sibTransId="{03A9463C-67DF-4F82-B0CE-857EE8A7A975}"/>
    <dgm:cxn modelId="{4A7FBDF4-136E-4349-A127-48DEA2CA7EB3}" srcId="{9CE48AB9-2800-41B3-811C-4B7DF0F37933}" destId="{C252131F-A82D-48CF-96F4-C9140D4C52E8}" srcOrd="3" destOrd="0" parTransId="{F5A7ADC7-F2E5-48F0-B678-BB9682996B2C}" sibTransId="{81D1EDC6-115B-4A0A-81B2-97ADE8296D30}"/>
    <dgm:cxn modelId="{51F11DFB-F122-489C-A56A-E4350A114A90}" srcId="{2581396A-9905-4292-9965-E740FFC086F6}" destId="{85DF604E-B366-4C0C-B286-1D8178A291C3}" srcOrd="1" destOrd="0" parTransId="{135F4E82-E0F6-45B6-A5AF-AB7FC3D8A3AC}" sibTransId="{9E47ACD2-44CE-4E48-ACCB-53502C876E61}"/>
    <dgm:cxn modelId="{6B77905E-1520-4B43-B6E9-38C5D2C7D6FB}" type="presParOf" srcId="{2128E227-4033-4F18-A9B7-54D238155CF2}" destId="{FD3BE514-4443-4567-866B-FCF543C54502}" srcOrd="0" destOrd="0" presId="urn:microsoft.com/office/officeart/2005/8/layout/vList5"/>
    <dgm:cxn modelId="{4F8B5856-08DD-47B9-AD9B-17C0DC23E439}" type="presParOf" srcId="{FD3BE514-4443-4567-866B-FCF543C54502}" destId="{74F7E097-7279-4703-8891-CC8D5B75D436}" srcOrd="0" destOrd="0" presId="urn:microsoft.com/office/officeart/2005/8/layout/vList5"/>
    <dgm:cxn modelId="{03D02140-7192-469E-943D-3473F7BDD20C}" type="presParOf" srcId="{FD3BE514-4443-4567-866B-FCF543C54502}" destId="{B29EF5AA-9292-4C9F-BEEB-A99DE311A5A4}" srcOrd="1" destOrd="0" presId="urn:microsoft.com/office/officeart/2005/8/layout/vList5"/>
    <dgm:cxn modelId="{33E1400F-92D0-4DE2-939B-B7888BA600CC}" type="presParOf" srcId="{2128E227-4033-4F18-A9B7-54D238155CF2}" destId="{D9373236-3AED-4B8E-83A7-0218621510D4}" srcOrd="1" destOrd="0" presId="urn:microsoft.com/office/officeart/2005/8/layout/vList5"/>
    <dgm:cxn modelId="{6EDEC974-37A7-4162-8B1F-0155F6F9913F}" type="presParOf" srcId="{2128E227-4033-4F18-A9B7-54D238155CF2}" destId="{CFFA5C05-6C8B-4D80-96F1-0B81EC7F7266}" srcOrd="2" destOrd="0" presId="urn:microsoft.com/office/officeart/2005/8/layout/vList5"/>
    <dgm:cxn modelId="{9B0A8D99-B097-4F45-8175-195AB51BE4CF}" type="presParOf" srcId="{CFFA5C05-6C8B-4D80-96F1-0B81EC7F7266}" destId="{B47D23FA-06F6-4D30-A5DA-85E5BED250D6}" srcOrd="0" destOrd="0" presId="urn:microsoft.com/office/officeart/2005/8/layout/vList5"/>
    <dgm:cxn modelId="{4980E484-7953-447A-8261-ADFE27AED275}" type="presParOf" srcId="{CFFA5C05-6C8B-4D80-96F1-0B81EC7F7266}" destId="{AA93C557-F7C1-4F0D-A3C8-C63805A879DA}" srcOrd="1" destOrd="0" presId="urn:microsoft.com/office/officeart/2005/8/layout/vList5"/>
    <dgm:cxn modelId="{06779B1C-A97E-4B7E-9C72-0A675ABA9A2E}" type="presParOf" srcId="{2128E227-4033-4F18-A9B7-54D238155CF2}" destId="{70125C9F-2203-457A-AC88-910D18B81866}" srcOrd="3" destOrd="0" presId="urn:microsoft.com/office/officeart/2005/8/layout/vList5"/>
    <dgm:cxn modelId="{582CD7BC-440A-4634-B6B3-218E071582ED}" type="presParOf" srcId="{2128E227-4033-4F18-A9B7-54D238155CF2}" destId="{0536A980-1D61-4399-A0C1-C49D40F9D6FB}" srcOrd="4" destOrd="0" presId="urn:microsoft.com/office/officeart/2005/8/layout/vList5"/>
    <dgm:cxn modelId="{4E65CD6F-F7E7-4E8F-A321-290D57D62D5D}" type="presParOf" srcId="{0536A980-1D61-4399-A0C1-C49D40F9D6FB}" destId="{612EBE49-7EA8-40BF-95E8-72A9E4A5EAA7}" srcOrd="0" destOrd="0" presId="urn:microsoft.com/office/officeart/2005/8/layout/vList5"/>
    <dgm:cxn modelId="{12A4FA7B-A6A5-4D98-9826-C0332F20D80D}" type="presParOf" srcId="{0536A980-1D61-4399-A0C1-C49D40F9D6FB}" destId="{87338E06-5F6E-48D0-A947-5A579618D484}" srcOrd="1" destOrd="0" presId="urn:microsoft.com/office/officeart/2005/8/layout/vList5"/>
    <dgm:cxn modelId="{97D8E252-ABC3-402C-AA98-F54EBDCB6528}" type="presParOf" srcId="{2128E227-4033-4F18-A9B7-54D238155CF2}" destId="{6FBC58B9-919B-41A4-A5D4-9F41C5A9461B}" srcOrd="5" destOrd="0" presId="urn:microsoft.com/office/officeart/2005/8/layout/vList5"/>
    <dgm:cxn modelId="{6BF7A8FD-F8F0-4269-9915-866A25528E26}" type="presParOf" srcId="{2128E227-4033-4F18-A9B7-54D238155CF2}" destId="{0A8A6D39-4EE7-46C8-A976-6317399AE930}" srcOrd="6" destOrd="0" presId="urn:microsoft.com/office/officeart/2005/8/layout/vList5"/>
    <dgm:cxn modelId="{4C9EA00A-35A5-4DB1-9B03-E3C3CBA65511}" type="presParOf" srcId="{0A8A6D39-4EE7-46C8-A976-6317399AE930}" destId="{38C49D3D-89DD-4636-B33F-F5DFB0452992}" srcOrd="0" destOrd="0" presId="urn:microsoft.com/office/officeart/2005/8/layout/vList5"/>
    <dgm:cxn modelId="{2F95F984-6F2D-4107-927F-97A93CE7BDF2}" type="presParOf" srcId="{0A8A6D39-4EE7-46C8-A976-6317399AE930}" destId="{92732D72-5F64-4555-93E8-889D2EEF7699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AEB93735-4C9F-454E-8DA3-1A20D12DFACE}" type="doc">
      <dgm:prSet loTypeId="urn:microsoft.com/office/officeart/2005/8/layout/default" loCatId="list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F7B1DD5-D31F-4B5E-8136-ADBA731D0395}">
      <dgm:prSet phldrT="[Text]" custT="1"/>
      <dgm:spPr>
        <a:blipFill rotWithShape="0">
          <a:blip xmlns:r="http://schemas.openxmlformats.org/officeDocument/2006/relationships" r:embed="rId1"/>
          <a:tile tx="0" ty="0" sx="100000" sy="100000" flip="none" algn="tl"/>
        </a:blipFill>
      </dgm:spPr>
      <dgm:t>
        <a:bodyPr/>
        <a:lstStyle/>
        <a:p>
          <a:r>
            <a:rPr lang="en-US" sz="1800" b="1" dirty="0"/>
            <a:t>Wood</a:t>
          </a:r>
        </a:p>
      </dgm:t>
    </dgm:pt>
    <dgm:pt modelId="{BD4CD735-A926-4E1B-BAE6-5115BAFC8D0E}" type="parTrans" cxnId="{2492BB1B-CE2A-40FD-BF3D-1F31742C5B5B}">
      <dgm:prSet/>
      <dgm:spPr/>
      <dgm:t>
        <a:bodyPr/>
        <a:lstStyle/>
        <a:p>
          <a:endParaRPr lang="en-US"/>
        </a:p>
      </dgm:t>
    </dgm:pt>
    <dgm:pt modelId="{98CC6524-06C8-43B0-A7CC-196D3E2D02CC}" type="sibTrans" cxnId="{2492BB1B-CE2A-40FD-BF3D-1F31742C5B5B}">
      <dgm:prSet/>
      <dgm:spPr/>
      <dgm:t>
        <a:bodyPr/>
        <a:lstStyle/>
        <a:p>
          <a:endParaRPr lang="en-US"/>
        </a:p>
      </dgm:t>
    </dgm:pt>
    <dgm:pt modelId="{165CB9FA-6D4A-4F9F-8600-ECEA08840AD2}">
      <dgm:prSet phldrT="[Text]" custT="1"/>
      <dgm:spPr>
        <a:blipFill rotWithShape="0">
          <a:blip xmlns:r="http://schemas.openxmlformats.org/officeDocument/2006/relationships" r:embed="rId1"/>
          <a:tile tx="0" ty="0" sx="100000" sy="100000" flip="none" algn="tl"/>
        </a:blipFill>
      </dgm:spPr>
      <dgm:t>
        <a:bodyPr/>
        <a:lstStyle/>
        <a:p>
          <a:r>
            <a:rPr lang="en-US" sz="1800" b="1" dirty="0"/>
            <a:t>Cardboard</a:t>
          </a:r>
        </a:p>
      </dgm:t>
    </dgm:pt>
    <dgm:pt modelId="{81699198-47E6-45C8-B1AF-B6DB0B27B2DF}" type="parTrans" cxnId="{A6FD0C71-2514-4487-8A85-A3E8E020FC6C}">
      <dgm:prSet/>
      <dgm:spPr/>
      <dgm:t>
        <a:bodyPr/>
        <a:lstStyle/>
        <a:p>
          <a:endParaRPr lang="en-US"/>
        </a:p>
      </dgm:t>
    </dgm:pt>
    <dgm:pt modelId="{3C9F7A5F-8F5A-4DC2-92F4-6809AE2A1E62}" type="sibTrans" cxnId="{A6FD0C71-2514-4487-8A85-A3E8E020FC6C}">
      <dgm:prSet/>
      <dgm:spPr/>
      <dgm:t>
        <a:bodyPr/>
        <a:lstStyle/>
        <a:p>
          <a:endParaRPr lang="en-US"/>
        </a:p>
      </dgm:t>
    </dgm:pt>
    <dgm:pt modelId="{DEC904F9-55AB-47C6-9A38-A994562E5436}">
      <dgm:prSet phldrT="[Text]" custT="1"/>
      <dgm:spPr>
        <a:blipFill rotWithShape="0">
          <a:blip xmlns:r="http://schemas.openxmlformats.org/officeDocument/2006/relationships" r:embed="rId1"/>
          <a:tile tx="0" ty="0" sx="100000" sy="100000" flip="none" algn="tl"/>
        </a:blipFill>
      </dgm:spPr>
      <dgm:t>
        <a:bodyPr/>
        <a:lstStyle/>
        <a:p>
          <a:r>
            <a:rPr lang="en-US" sz="1800" b="1" dirty="0"/>
            <a:t>PVC Pipe</a:t>
          </a:r>
        </a:p>
      </dgm:t>
    </dgm:pt>
    <dgm:pt modelId="{D250D7A3-C2BE-4B0D-BFF8-C1DE18DE62BC}" type="parTrans" cxnId="{49A129AE-8C77-425A-B3A4-282E2395DF23}">
      <dgm:prSet/>
      <dgm:spPr/>
      <dgm:t>
        <a:bodyPr/>
        <a:lstStyle/>
        <a:p>
          <a:endParaRPr lang="en-US"/>
        </a:p>
      </dgm:t>
    </dgm:pt>
    <dgm:pt modelId="{A807B813-E70A-4071-BDA6-ADC97D63436F}" type="sibTrans" cxnId="{49A129AE-8C77-425A-B3A4-282E2395DF23}">
      <dgm:prSet/>
      <dgm:spPr/>
      <dgm:t>
        <a:bodyPr/>
        <a:lstStyle/>
        <a:p>
          <a:endParaRPr lang="en-US"/>
        </a:p>
      </dgm:t>
    </dgm:pt>
    <dgm:pt modelId="{F03AC0D6-A3B4-4B68-BB84-186886C30820}">
      <dgm:prSet phldrT="[Text]" custT="1"/>
      <dgm:spPr>
        <a:blipFill rotWithShape="0">
          <a:blip xmlns:r="http://schemas.openxmlformats.org/officeDocument/2006/relationships" r:embed="rId1"/>
          <a:tile tx="0" ty="0" sx="100000" sy="100000" flip="none" algn="tl"/>
        </a:blipFill>
      </dgm:spPr>
      <dgm:t>
        <a:bodyPr/>
        <a:lstStyle/>
        <a:p>
          <a:r>
            <a:rPr lang="en-US" sz="1800" b="1" dirty="0"/>
            <a:t>Strap Hinges </a:t>
          </a:r>
        </a:p>
      </dgm:t>
    </dgm:pt>
    <dgm:pt modelId="{0DCAB31D-AFBB-488C-AD92-3571CF93833E}" type="parTrans" cxnId="{49E98016-8B2A-48FD-827F-5B2056D7A8EF}">
      <dgm:prSet/>
      <dgm:spPr/>
      <dgm:t>
        <a:bodyPr/>
        <a:lstStyle/>
        <a:p>
          <a:endParaRPr lang="en-US"/>
        </a:p>
      </dgm:t>
    </dgm:pt>
    <dgm:pt modelId="{EFBA7201-0EC4-4030-9CCC-64E4FC84F74A}" type="sibTrans" cxnId="{49E98016-8B2A-48FD-827F-5B2056D7A8EF}">
      <dgm:prSet/>
      <dgm:spPr/>
      <dgm:t>
        <a:bodyPr/>
        <a:lstStyle/>
        <a:p>
          <a:endParaRPr lang="en-US"/>
        </a:p>
      </dgm:t>
    </dgm:pt>
    <dgm:pt modelId="{5693CBB3-3451-4398-9095-6DF7EFD2006F}">
      <dgm:prSet phldrT="[Text]" custT="1"/>
      <dgm:spPr>
        <a:blipFill rotWithShape="0">
          <a:blip xmlns:r="http://schemas.openxmlformats.org/officeDocument/2006/relationships" r:embed="rId1"/>
          <a:tile tx="0" ty="0" sx="100000" sy="100000" flip="none" algn="tl"/>
        </a:blipFill>
      </dgm:spPr>
      <dgm:t>
        <a:bodyPr/>
        <a:lstStyle/>
        <a:p>
          <a:r>
            <a:rPr lang="en-US" sz="1800" b="1" dirty="0"/>
            <a:t>Zip &amp; Nylon Ties</a:t>
          </a:r>
        </a:p>
      </dgm:t>
    </dgm:pt>
    <dgm:pt modelId="{0CB1EF88-27E5-4E90-B5FD-64EBD4B21D88}" type="parTrans" cxnId="{49656146-BEBD-47E0-9EA9-71BA9597662E}">
      <dgm:prSet/>
      <dgm:spPr/>
      <dgm:t>
        <a:bodyPr/>
        <a:lstStyle/>
        <a:p>
          <a:endParaRPr lang="en-US"/>
        </a:p>
      </dgm:t>
    </dgm:pt>
    <dgm:pt modelId="{4DBDC5AF-29F8-4AE1-9A89-5CDABF75E017}" type="sibTrans" cxnId="{49656146-BEBD-47E0-9EA9-71BA9597662E}">
      <dgm:prSet/>
      <dgm:spPr/>
      <dgm:t>
        <a:bodyPr/>
        <a:lstStyle/>
        <a:p>
          <a:endParaRPr lang="en-US"/>
        </a:p>
      </dgm:t>
    </dgm:pt>
    <dgm:pt modelId="{084C74DD-7CAD-4506-ACF0-55C12B421A51}">
      <dgm:prSet phldrT="[Text]" custT="1"/>
      <dgm:spPr>
        <a:blipFill rotWithShape="0">
          <a:blip xmlns:r="http://schemas.openxmlformats.org/officeDocument/2006/relationships" r:embed="rId1"/>
          <a:tile tx="0" ty="0" sx="100000" sy="100000" flip="none" algn="tl"/>
        </a:blipFill>
      </dgm:spPr>
      <dgm:t>
        <a:bodyPr/>
        <a:lstStyle/>
        <a:p>
          <a:r>
            <a:rPr lang="en-US" sz="1800" b="1" dirty="0"/>
            <a:t>JB Weld</a:t>
          </a:r>
        </a:p>
      </dgm:t>
    </dgm:pt>
    <dgm:pt modelId="{FFC36ED7-6FFA-4569-B76A-5B7F41A0F330}" type="parTrans" cxnId="{224FD5AE-1AD4-4DA5-A23D-155480517CED}">
      <dgm:prSet/>
      <dgm:spPr/>
      <dgm:t>
        <a:bodyPr/>
        <a:lstStyle/>
        <a:p>
          <a:endParaRPr lang="en-US"/>
        </a:p>
      </dgm:t>
    </dgm:pt>
    <dgm:pt modelId="{333F4476-F015-4A07-926D-72F4CAECB149}" type="sibTrans" cxnId="{224FD5AE-1AD4-4DA5-A23D-155480517CED}">
      <dgm:prSet/>
      <dgm:spPr/>
      <dgm:t>
        <a:bodyPr/>
        <a:lstStyle/>
        <a:p>
          <a:endParaRPr lang="en-US"/>
        </a:p>
      </dgm:t>
    </dgm:pt>
    <dgm:pt modelId="{A142B879-C370-42A7-97F0-661CA0EF3424}">
      <dgm:prSet phldrT="[Text]" custT="1"/>
      <dgm:spPr>
        <a:blipFill rotWithShape="0">
          <a:blip xmlns:r="http://schemas.openxmlformats.org/officeDocument/2006/relationships" r:embed="rId1"/>
          <a:tile tx="0" ty="0" sx="100000" sy="100000" flip="none" algn="tl"/>
        </a:blipFill>
      </dgm:spPr>
      <dgm:t>
        <a:bodyPr/>
        <a:lstStyle/>
        <a:p>
          <a:r>
            <a:rPr lang="en-US" sz="1800" b="1" dirty="0"/>
            <a:t>PVC Elbow Joints</a:t>
          </a:r>
        </a:p>
      </dgm:t>
    </dgm:pt>
    <dgm:pt modelId="{7B0B1EB1-BF02-429E-86F5-F67F1D4B2A1D}" type="parTrans" cxnId="{3467307B-F1BC-4D50-B1EE-3473EC5285F8}">
      <dgm:prSet/>
      <dgm:spPr/>
      <dgm:t>
        <a:bodyPr/>
        <a:lstStyle/>
        <a:p>
          <a:endParaRPr lang="en-US"/>
        </a:p>
      </dgm:t>
    </dgm:pt>
    <dgm:pt modelId="{70D25490-1116-4DC9-AB90-90AB05A2D646}" type="sibTrans" cxnId="{3467307B-F1BC-4D50-B1EE-3473EC5285F8}">
      <dgm:prSet/>
      <dgm:spPr/>
      <dgm:t>
        <a:bodyPr/>
        <a:lstStyle/>
        <a:p>
          <a:endParaRPr lang="en-US"/>
        </a:p>
      </dgm:t>
    </dgm:pt>
    <dgm:pt modelId="{AB3DBD01-9186-4EAA-917D-2ED611DE0547}">
      <dgm:prSet phldrT="[Text]" custT="1"/>
      <dgm:spPr>
        <a:blipFill rotWithShape="0">
          <a:blip xmlns:r="http://schemas.openxmlformats.org/officeDocument/2006/relationships" r:embed="rId1"/>
          <a:tile tx="0" ty="0" sx="100000" sy="100000" flip="none" algn="tl"/>
        </a:blipFill>
      </dgm:spPr>
      <dgm:t>
        <a:bodyPr/>
        <a:lstStyle/>
        <a:p>
          <a:r>
            <a:rPr lang="en-US" sz="1800" b="1" dirty="0"/>
            <a:t>PVC Tee Joints</a:t>
          </a:r>
        </a:p>
      </dgm:t>
    </dgm:pt>
    <dgm:pt modelId="{1EBD9124-8F02-4238-ADE8-150DE6BA3302}" type="parTrans" cxnId="{BC8BDEF9-84B2-4358-9F56-3A7B77904E27}">
      <dgm:prSet/>
      <dgm:spPr/>
      <dgm:t>
        <a:bodyPr/>
        <a:lstStyle/>
        <a:p>
          <a:endParaRPr lang="en-US"/>
        </a:p>
      </dgm:t>
    </dgm:pt>
    <dgm:pt modelId="{D534B742-4C88-4DF2-81C6-29AE9E43D43B}" type="sibTrans" cxnId="{BC8BDEF9-84B2-4358-9F56-3A7B77904E27}">
      <dgm:prSet/>
      <dgm:spPr/>
      <dgm:t>
        <a:bodyPr/>
        <a:lstStyle/>
        <a:p>
          <a:endParaRPr lang="en-US"/>
        </a:p>
      </dgm:t>
    </dgm:pt>
    <dgm:pt modelId="{17B81007-25D7-4B0A-B54E-01C5BD37BD47}">
      <dgm:prSet phldrT="[Text]" custT="1"/>
      <dgm:spPr>
        <a:blipFill rotWithShape="0">
          <a:blip xmlns:r="http://schemas.openxmlformats.org/officeDocument/2006/relationships" r:embed="rId1"/>
          <a:tile tx="0" ty="0" sx="100000" sy="100000" flip="none" algn="tl"/>
        </a:blipFill>
      </dgm:spPr>
      <dgm:t>
        <a:bodyPr/>
        <a:lstStyle/>
        <a:p>
          <a:r>
            <a:rPr lang="en-US" sz="1800" b="1" dirty="0"/>
            <a:t>Pipe Glue</a:t>
          </a:r>
        </a:p>
      </dgm:t>
    </dgm:pt>
    <dgm:pt modelId="{A48A7767-1CB2-478A-B52A-2A4197CEF9F2}" type="parTrans" cxnId="{F9CDA34D-1740-4F07-B86A-5CA712BB9E95}">
      <dgm:prSet/>
      <dgm:spPr/>
      <dgm:t>
        <a:bodyPr/>
        <a:lstStyle/>
        <a:p>
          <a:endParaRPr lang="en-US"/>
        </a:p>
      </dgm:t>
    </dgm:pt>
    <dgm:pt modelId="{A41E3FD0-1C07-4364-A0BD-7AFA94BDDD01}" type="sibTrans" cxnId="{F9CDA34D-1740-4F07-B86A-5CA712BB9E95}">
      <dgm:prSet/>
      <dgm:spPr/>
      <dgm:t>
        <a:bodyPr/>
        <a:lstStyle/>
        <a:p>
          <a:endParaRPr lang="en-US"/>
        </a:p>
      </dgm:t>
    </dgm:pt>
    <dgm:pt modelId="{34777B88-841D-492C-9DC4-DE3C6088BA48}">
      <dgm:prSet phldrT="[Text]" custT="1"/>
      <dgm:spPr>
        <a:blipFill rotWithShape="0">
          <a:blip xmlns:r="http://schemas.openxmlformats.org/officeDocument/2006/relationships" r:embed="rId1"/>
          <a:tile tx="0" ty="0" sx="100000" sy="100000" flip="none" algn="tl"/>
        </a:blipFill>
      </dgm:spPr>
      <dgm:t>
        <a:bodyPr/>
        <a:lstStyle/>
        <a:p>
          <a:r>
            <a:rPr lang="en-US" sz="1800" b="1" dirty="0"/>
            <a:t>Wood Glue</a:t>
          </a:r>
        </a:p>
      </dgm:t>
    </dgm:pt>
    <dgm:pt modelId="{DF53AD2A-C7E1-4BB1-BCF6-765FBD6006F3}" type="parTrans" cxnId="{BEE4FFFD-4A6E-4B89-94DA-7021897A534A}">
      <dgm:prSet/>
      <dgm:spPr/>
      <dgm:t>
        <a:bodyPr/>
        <a:lstStyle/>
        <a:p>
          <a:endParaRPr lang="en-US"/>
        </a:p>
      </dgm:t>
    </dgm:pt>
    <dgm:pt modelId="{A5E98E51-4424-4B5D-BBBC-27BEC9268514}" type="sibTrans" cxnId="{BEE4FFFD-4A6E-4B89-94DA-7021897A534A}">
      <dgm:prSet/>
      <dgm:spPr/>
      <dgm:t>
        <a:bodyPr/>
        <a:lstStyle/>
        <a:p>
          <a:endParaRPr lang="en-US"/>
        </a:p>
      </dgm:t>
    </dgm:pt>
    <dgm:pt modelId="{18BCBD4A-DF2E-4A56-8C02-00C7816C7D11}">
      <dgm:prSet phldrT="[Text]" custT="1"/>
      <dgm:spPr>
        <a:blipFill rotWithShape="0">
          <a:blip xmlns:r="http://schemas.openxmlformats.org/officeDocument/2006/relationships" r:embed="rId1"/>
          <a:tile tx="0" ty="0" sx="100000" sy="100000" flip="none" algn="tl"/>
        </a:blipFill>
      </dgm:spPr>
      <dgm:t>
        <a:bodyPr/>
        <a:lstStyle/>
        <a:p>
          <a:r>
            <a:rPr lang="en-US" sz="1800" b="1" dirty="0"/>
            <a:t>Velcro</a:t>
          </a:r>
        </a:p>
      </dgm:t>
    </dgm:pt>
    <dgm:pt modelId="{8558E0E4-9E25-41AF-AF70-B0420B21C906}" type="parTrans" cxnId="{DA7608F4-2F05-4503-B10C-0D5CC40872CC}">
      <dgm:prSet/>
      <dgm:spPr/>
      <dgm:t>
        <a:bodyPr/>
        <a:lstStyle/>
        <a:p>
          <a:endParaRPr lang="en-US"/>
        </a:p>
      </dgm:t>
    </dgm:pt>
    <dgm:pt modelId="{D1FA55ED-D886-42F9-B6CF-12FAE63F5FD7}" type="sibTrans" cxnId="{DA7608F4-2F05-4503-B10C-0D5CC40872CC}">
      <dgm:prSet/>
      <dgm:spPr/>
      <dgm:t>
        <a:bodyPr/>
        <a:lstStyle/>
        <a:p>
          <a:endParaRPr lang="en-US"/>
        </a:p>
      </dgm:t>
    </dgm:pt>
    <dgm:pt modelId="{7E4C0148-D79A-4D2A-AE8F-6275B82B224B}">
      <dgm:prSet phldrT="[Text]" custT="1"/>
      <dgm:spPr>
        <a:blipFill rotWithShape="0">
          <a:blip xmlns:r="http://schemas.openxmlformats.org/officeDocument/2006/relationships" r:embed="rId1"/>
          <a:tile tx="0" ty="0" sx="100000" sy="100000" flip="none" algn="tl"/>
        </a:blipFill>
      </dgm:spPr>
      <dgm:t>
        <a:bodyPr/>
        <a:lstStyle/>
        <a:p>
          <a:r>
            <a:rPr lang="en-US" sz="1800" b="1" dirty="0"/>
            <a:t>L Brackets</a:t>
          </a:r>
        </a:p>
      </dgm:t>
    </dgm:pt>
    <dgm:pt modelId="{0E69C8AF-F027-4F48-9298-76C71A85C11E}" type="parTrans" cxnId="{CC8552F3-6C92-4E04-BE3C-E793DAC0FAB5}">
      <dgm:prSet/>
      <dgm:spPr/>
      <dgm:t>
        <a:bodyPr/>
        <a:lstStyle/>
        <a:p>
          <a:endParaRPr lang="en-US"/>
        </a:p>
      </dgm:t>
    </dgm:pt>
    <dgm:pt modelId="{9E4B09E6-AFAA-4C85-8AEE-F550EAF94685}" type="sibTrans" cxnId="{CC8552F3-6C92-4E04-BE3C-E793DAC0FAB5}">
      <dgm:prSet/>
      <dgm:spPr/>
      <dgm:t>
        <a:bodyPr/>
        <a:lstStyle/>
        <a:p>
          <a:endParaRPr lang="en-US"/>
        </a:p>
      </dgm:t>
    </dgm:pt>
    <dgm:pt modelId="{6CDB26F4-D646-4511-BA0C-B82F6F3FDCA4}">
      <dgm:prSet phldrT="[Text]" custT="1"/>
      <dgm:spPr>
        <a:blipFill rotWithShape="0">
          <a:blip xmlns:r="http://schemas.openxmlformats.org/officeDocument/2006/relationships" r:embed="rId1"/>
          <a:tile tx="0" ty="0" sx="100000" sy="100000" flip="none" algn="tl"/>
        </a:blipFill>
      </dgm:spPr>
      <dgm:t>
        <a:bodyPr/>
        <a:lstStyle/>
        <a:p>
          <a:r>
            <a:rPr lang="en-US" sz="1800" b="1" dirty="0"/>
            <a:t>Screws</a:t>
          </a:r>
        </a:p>
      </dgm:t>
    </dgm:pt>
    <dgm:pt modelId="{320085B4-6C6F-49F5-B70E-A4D31D29434A}" type="parTrans" cxnId="{D4F5C168-F455-4433-8A76-F53B00F652B6}">
      <dgm:prSet/>
      <dgm:spPr/>
      <dgm:t>
        <a:bodyPr/>
        <a:lstStyle/>
        <a:p>
          <a:endParaRPr lang="en-US"/>
        </a:p>
      </dgm:t>
    </dgm:pt>
    <dgm:pt modelId="{3F44D76F-A8BF-4DA3-9E00-B7AE3483400E}" type="sibTrans" cxnId="{D4F5C168-F455-4433-8A76-F53B00F652B6}">
      <dgm:prSet/>
      <dgm:spPr/>
      <dgm:t>
        <a:bodyPr/>
        <a:lstStyle/>
        <a:p>
          <a:endParaRPr lang="en-US"/>
        </a:p>
      </dgm:t>
    </dgm:pt>
    <dgm:pt modelId="{E49C82D2-C636-4995-B04B-301B9B7D0BBF}">
      <dgm:prSet phldrT="[Text]" custT="1"/>
      <dgm:spPr>
        <a:blipFill rotWithShape="0">
          <a:blip xmlns:r="http://schemas.openxmlformats.org/officeDocument/2006/relationships" r:embed="rId1"/>
          <a:tile tx="0" ty="0" sx="100000" sy="100000" flip="none" algn="tl"/>
        </a:blipFill>
      </dgm:spPr>
      <dgm:t>
        <a:bodyPr/>
        <a:lstStyle/>
        <a:p>
          <a:r>
            <a:rPr lang="en-US" sz="1800" b="1" dirty="0"/>
            <a:t>Nails</a:t>
          </a:r>
        </a:p>
      </dgm:t>
    </dgm:pt>
    <dgm:pt modelId="{99D42294-35DD-45FA-86D8-406B43AE9FFD}" type="parTrans" cxnId="{F2BFEB2C-8632-496F-B6EA-3B6CB0AE8C1B}">
      <dgm:prSet/>
      <dgm:spPr/>
      <dgm:t>
        <a:bodyPr/>
        <a:lstStyle/>
        <a:p>
          <a:endParaRPr lang="en-US"/>
        </a:p>
      </dgm:t>
    </dgm:pt>
    <dgm:pt modelId="{37704081-436A-4530-97F3-8C39213E1F7E}" type="sibTrans" cxnId="{F2BFEB2C-8632-496F-B6EA-3B6CB0AE8C1B}">
      <dgm:prSet/>
      <dgm:spPr/>
      <dgm:t>
        <a:bodyPr/>
        <a:lstStyle/>
        <a:p>
          <a:endParaRPr lang="en-US"/>
        </a:p>
      </dgm:t>
    </dgm:pt>
    <dgm:pt modelId="{6B488802-5EAD-4D9B-B267-2CDA8287443E}">
      <dgm:prSet phldrT="[Text]" custT="1"/>
      <dgm:spPr>
        <a:blipFill rotWithShape="0">
          <a:blip xmlns:r="http://schemas.openxmlformats.org/officeDocument/2006/relationships" r:embed="rId1"/>
          <a:tile tx="0" ty="0" sx="100000" sy="100000" flip="none" algn="tl"/>
        </a:blipFill>
      </dgm:spPr>
      <dgm:t>
        <a:bodyPr/>
        <a:lstStyle/>
        <a:p>
          <a:r>
            <a:rPr lang="en-US" sz="1800" b="1" dirty="0"/>
            <a:t>Wooden Dowels</a:t>
          </a:r>
        </a:p>
      </dgm:t>
    </dgm:pt>
    <dgm:pt modelId="{851EAECA-EB77-4FA8-BDC7-682B058170C2}" type="parTrans" cxnId="{56C63E17-2B78-473F-882C-0DA1D291FD1E}">
      <dgm:prSet/>
      <dgm:spPr/>
      <dgm:t>
        <a:bodyPr/>
        <a:lstStyle/>
        <a:p>
          <a:endParaRPr lang="en-US"/>
        </a:p>
      </dgm:t>
    </dgm:pt>
    <dgm:pt modelId="{FC695504-0A2B-4599-8F90-C9A159EB0C8A}" type="sibTrans" cxnId="{56C63E17-2B78-473F-882C-0DA1D291FD1E}">
      <dgm:prSet/>
      <dgm:spPr/>
      <dgm:t>
        <a:bodyPr/>
        <a:lstStyle/>
        <a:p>
          <a:endParaRPr lang="en-US"/>
        </a:p>
      </dgm:t>
    </dgm:pt>
    <dgm:pt modelId="{F7FE818C-CD18-4906-8F17-3AAF3C0CD8D1}" type="pres">
      <dgm:prSet presAssocID="{AEB93735-4C9F-454E-8DA3-1A20D12DFACE}" presName="diagram" presStyleCnt="0">
        <dgm:presLayoutVars>
          <dgm:dir/>
          <dgm:resizeHandles val="exact"/>
        </dgm:presLayoutVars>
      </dgm:prSet>
      <dgm:spPr/>
    </dgm:pt>
    <dgm:pt modelId="{346D4816-B9F9-45B7-A5F6-6FDAAAB7DB5A}" type="pres">
      <dgm:prSet presAssocID="{3F7B1DD5-D31F-4B5E-8136-ADBA731D0395}" presName="node" presStyleLbl="node1" presStyleIdx="0" presStyleCnt="15">
        <dgm:presLayoutVars>
          <dgm:bulletEnabled val="1"/>
        </dgm:presLayoutVars>
      </dgm:prSet>
      <dgm:spPr/>
    </dgm:pt>
    <dgm:pt modelId="{1C6D58C7-0970-471A-A054-53DD6BD48048}" type="pres">
      <dgm:prSet presAssocID="{98CC6524-06C8-43B0-A7CC-196D3E2D02CC}" presName="sibTrans" presStyleCnt="0"/>
      <dgm:spPr/>
    </dgm:pt>
    <dgm:pt modelId="{88143A58-A79E-4751-94AD-3772A9660EE8}" type="pres">
      <dgm:prSet presAssocID="{165CB9FA-6D4A-4F9F-8600-ECEA08840AD2}" presName="node" presStyleLbl="node1" presStyleIdx="1" presStyleCnt="15">
        <dgm:presLayoutVars>
          <dgm:bulletEnabled val="1"/>
        </dgm:presLayoutVars>
      </dgm:prSet>
      <dgm:spPr/>
    </dgm:pt>
    <dgm:pt modelId="{F29ED574-D672-4698-85CE-01918AB2610C}" type="pres">
      <dgm:prSet presAssocID="{3C9F7A5F-8F5A-4DC2-92F4-6809AE2A1E62}" presName="sibTrans" presStyleCnt="0"/>
      <dgm:spPr/>
    </dgm:pt>
    <dgm:pt modelId="{E2AFCBCF-CD35-4FF0-8219-2FF523C5C8FE}" type="pres">
      <dgm:prSet presAssocID="{DEC904F9-55AB-47C6-9A38-A994562E5436}" presName="node" presStyleLbl="node1" presStyleIdx="2" presStyleCnt="15">
        <dgm:presLayoutVars>
          <dgm:bulletEnabled val="1"/>
        </dgm:presLayoutVars>
      </dgm:prSet>
      <dgm:spPr/>
    </dgm:pt>
    <dgm:pt modelId="{05B6A8A2-EA39-4E4F-A550-2B909EF167F1}" type="pres">
      <dgm:prSet presAssocID="{A807B813-E70A-4071-BDA6-ADC97D63436F}" presName="sibTrans" presStyleCnt="0"/>
      <dgm:spPr/>
    </dgm:pt>
    <dgm:pt modelId="{0944119F-9DFF-462E-8B2D-89157DCD8FD5}" type="pres">
      <dgm:prSet presAssocID="{F03AC0D6-A3B4-4B68-BB84-186886C30820}" presName="node" presStyleLbl="node1" presStyleIdx="3" presStyleCnt="15">
        <dgm:presLayoutVars>
          <dgm:bulletEnabled val="1"/>
        </dgm:presLayoutVars>
      </dgm:prSet>
      <dgm:spPr/>
    </dgm:pt>
    <dgm:pt modelId="{7171DF46-4B3A-487B-B3B5-F6F60BCD25D5}" type="pres">
      <dgm:prSet presAssocID="{EFBA7201-0EC4-4030-9CCC-64E4FC84F74A}" presName="sibTrans" presStyleCnt="0"/>
      <dgm:spPr/>
    </dgm:pt>
    <dgm:pt modelId="{3E06397F-8184-47FF-9786-63B4771F65DB}" type="pres">
      <dgm:prSet presAssocID="{5693CBB3-3451-4398-9095-6DF7EFD2006F}" presName="node" presStyleLbl="node1" presStyleIdx="4" presStyleCnt="15">
        <dgm:presLayoutVars>
          <dgm:bulletEnabled val="1"/>
        </dgm:presLayoutVars>
      </dgm:prSet>
      <dgm:spPr/>
    </dgm:pt>
    <dgm:pt modelId="{72B64CD9-F629-4850-8665-6890AB8D5DDC}" type="pres">
      <dgm:prSet presAssocID="{4DBDC5AF-29F8-4AE1-9A89-5CDABF75E017}" presName="sibTrans" presStyleCnt="0"/>
      <dgm:spPr/>
    </dgm:pt>
    <dgm:pt modelId="{3383DB27-B500-405D-A688-6B473D51F909}" type="pres">
      <dgm:prSet presAssocID="{084C74DD-7CAD-4506-ACF0-55C12B421A51}" presName="node" presStyleLbl="node1" presStyleIdx="5" presStyleCnt="15">
        <dgm:presLayoutVars>
          <dgm:bulletEnabled val="1"/>
        </dgm:presLayoutVars>
      </dgm:prSet>
      <dgm:spPr/>
    </dgm:pt>
    <dgm:pt modelId="{C091A947-1629-4DDD-9E60-5ECD2D7863F0}" type="pres">
      <dgm:prSet presAssocID="{333F4476-F015-4A07-926D-72F4CAECB149}" presName="sibTrans" presStyleCnt="0"/>
      <dgm:spPr/>
    </dgm:pt>
    <dgm:pt modelId="{9586161B-A190-4E03-A63C-913A7A14B3FE}" type="pres">
      <dgm:prSet presAssocID="{A142B879-C370-42A7-97F0-661CA0EF3424}" presName="node" presStyleLbl="node1" presStyleIdx="6" presStyleCnt="15">
        <dgm:presLayoutVars>
          <dgm:bulletEnabled val="1"/>
        </dgm:presLayoutVars>
      </dgm:prSet>
      <dgm:spPr/>
    </dgm:pt>
    <dgm:pt modelId="{5A4B3AC0-85A7-4A64-8964-C8D6941BC6B2}" type="pres">
      <dgm:prSet presAssocID="{70D25490-1116-4DC9-AB90-90AB05A2D646}" presName="sibTrans" presStyleCnt="0"/>
      <dgm:spPr/>
    </dgm:pt>
    <dgm:pt modelId="{F4E96076-EE68-4962-B911-194409181E8F}" type="pres">
      <dgm:prSet presAssocID="{AB3DBD01-9186-4EAA-917D-2ED611DE0547}" presName="node" presStyleLbl="node1" presStyleIdx="7" presStyleCnt="15">
        <dgm:presLayoutVars>
          <dgm:bulletEnabled val="1"/>
        </dgm:presLayoutVars>
      </dgm:prSet>
      <dgm:spPr/>
    </dgm:pt>
    <dgm:pt modelId="{995D6581-0FD4-4D1B-95BD-BEF37E0D7EAC}" type="pres">
      <dgm:prSet presAssocID="{D534B742-4C88-4DF2-81C6-29AE9E43D43B}" presName="sibTrans" presStyleCnt="0"/>
      <dgm:spPr/>
    </dgm:pt>
    <dgm:pt modelId="{EFE26207-CBD8-4C34-B690-2DD53AA4ABDF}" type="pres">
      <dgm:prSet presAssocID="{17B81007-25D7-4B0A-B54E-01C5BD37BD47}" presName="node" presStyleLbl="node1" presStyleIdx="8" presStyleCnt="15">
        <dgm:presLayoutVars>
          <dgm:bulletEnabled val="1"/>
        </dgm:presLayoutVars>
      </dgm:prSet>
      <dgm:spPr/>
    </dgm:pt>
    <dgm:pt modelId="{FD920DB5-5241-45E2-B743-59FA49183864}" type="pres">
      <dgm:prSet presAssocID="{A41E3FD0-1C07-4364-A0BD-7AFA94BDDD01}" presName="sibTrans" presStyleCnt="0"/>
      <dgm:spPr/>
    </dgm:pt>
    <dgm:pt modelId="{E8028E94-7B61-44C4-8C19-B8D307E05F09}" type="pres">
      <dgm:prSet presAssocID="{34777B88-841D-492C-9DC4-DE3C6088BA48}" presName="node" presStyleLbl="node1" presStyleIdx="9" presStyleCnt="15">
        <dgm:presLayoutVars>
          <dgm:bulletEnabled val="1"/>
        </dgm:presLayoutVars>
      </dgm:prSet>
      <dgm:spPr/>
    </dgm:pt>
    <dgm:pt modelId="{C90C9020-5CFC-47C9-B171-425ED5E903AF}" type="pres">
      <dgm:prSet presAssocID="{A5E98E51-4424-4B5D-BBBC-27BEC9268514}" presName="sibTrans" presStyleCnt="0"/>
      <dgm:spPr/>
    </dgm:pt>
    <dgm:pt modelId="{F2CB4663-1C85-419D-BA74-AAD380F6DB39}" type="pres">
      <dgm:prSet presAssocID="{18BCBD4A-DF2E-4A56-8C02-00C7816C7D11}" presName="node" presStyleLbl="node1" presStyleIdx="10" presStyleCnt="15">
        <dgm:presLayoutVars>
          <dgm:bulletEnabled val="1"/>
        </dgm:presLayoutVars>
      </dgm:prSet>
      <dgm:spPr/>
    </dgm:pt>
    <dgm:pt modelId="{F4C63D92-2138-45EA-AC06-05AE24CDA144}" type="pres">
      <dgm:prSet presAssocID="{D1FA55ED-D886-42F9-B6CF-12FAE63F5FD7}" presName="sibTrans" presStyleCnt="0"/>
      <dgm:spPr/>
    </dgm:pt>
    <dgm:pt modelId="{584BE2F2-8222-4E0D-8C77-736585D2DB1A}" type="pres">
      <dgm:prSet presAssocID="{7E4C0148-D79A-4D2A-AE8F-6275B82B224B}" presName="node" presStyleLbl="node1" presStyleIdx="11" presStyleCnt="15">
        <dgm:presLayoutVars>
          <dgm:bulletEnabled val="1"/>
        </dgm:presLayoutVars>
      </dgm:prSet>
      <dgm:spPr/>
    </dgm:pt>
    <dgm:pt modelId="{CA35CF0B-808A-41A1-B7B6-01721977904B}" type="pres">
      <dgm:prSet presAssocID="{9E4B09E6-AFAA-4C85-8AEE-F550EAF94685}" presName="sibTrans" presStyleCnt="0"/>
      <dgm:spPr/>
    </dgm:pt>
    <dgm:pt modelId="{A6FE342C-9802-463C-84CF-49ED29A02DB7}" type="pres">
      <dgm:prSet presAssocID="{6CDB26F4-D646-4511-BA0C-B82F6F3FDCA4}" presName="node" presStyleLbl="node1" presStyleIdx="12" presStyleCnt="15">
        <dgm:presLayoutVars>
          <dgm:bulletEnabled val="1"/>
        </dgm:presLayoutVars>
      </dgm:prSet>
      <dgm:spPr/>
    </dgm:pt>
    <dgm:pt modelId="{FC35C2A5-A803-4B1C-8796-CD4537F28401}" type="pres">
      <dgm:prSet presAssocID="{3F44D76F-A8BF-4DA3-9E00-B7AE3483400E}" presName="sibTrans" presStyleCnt="0"/>
      <dgm:spPr/>
    </dgm:pt>
    <dgm:pt modelId="{E5FD2C17-BE6F-4583-B5A2-2A189C52E773}" type="pres">
      <dgm:prSet presAssocID="{E49C82D2-C636-4995-B04B-301B9B7D0BBF}" presName="node" presStyleLbl="node1" presStyleIdx="13" presStyleCnt="15">
        <dgm:presLayoutVars>
          <dgm:bulletEnabled val="1"/>
        </dgm:presLayoutVars>
      </dgm:prSet>
      <dgm:spPr/>
    </dgm:pt>
    <dgm:pt modelId="{107CA63A-1B19-4573-82AD-764D7322FB8A}" type="pres">
      <dgm:prSet presAssocID="{37704081-436A-4530-97F3-8C39213E1F7E}" presName="sibTrans" presStyleCnt="0"/>
      <dgm:spPr/>
    </dgm:pt>
    <dgm:pt modelId="{B8F1E2E8-CE12-43E3-A8BB-3D95F3133633}" type="pres">
      <dgm:prSet presAssocID="{6B488802-5EAD-4D9B-B267-2CDA8287443E}" presName="node" presStyleLbl="node1" presStyleIdx="14" presStyleCnt="15">
        <dgm:presLayoutVars>
          <dgm:bulletEnabled val="1"/>
        </dgm:presLayoutVars>
      </dgm:prSet>
      <dgm:spPr/>
    </dgm:pt>
  </dgm:ptLst>
  <dgm:cxnLst>
    <dgm:cxn modelId="{A43C5204-B1FB-4826-B1B3-D9CB7727F230}" type="presOf" srcId="{A142B879-C370-42A7-97F0-661CA0EF3424}" destId="{9586161B-A190-4E03-A63C-913A7A14B3FE}" srcOrd="0" destOrd="0" presId="urn:microsoft.com/office/officeart/2005/8/layout/default"/>
    <dgm:cxn modelId="{6340FF14-ED46-453A-90A8-69329E857ABA}" type="presOf" srcId="{3F7B1DD5-D31F-4B5E-8136-ADBA731D0395}" destId="{346D4816-B9F9-45B7-A5F6-6FDAAAB7DB5A}" srcOrd="0" destOrd="0" presId="urn:microsoft.com/office/officeart/2005/8/layout/default"/>
    <dgm:cxn modelId="{49E98016-8B2A-48FD-827F-5B2056D7A8EF}" srcId="{AEB93735-4C9F-454E-8DA3-1A20D12DFACE}" destId="{F03AC0D6-A3B4-4B68-BB84-186886C30820}" srcOrd="3" destOrd="0" parTransId="{0DCAB31D-AFBB-488C-AD92-3571CF93833E}" sibTransId="{EFBA7201-0EC4-4030-9CCC-64E4FC84F74A}"/>
    <dgm:cxn modelId="{56C63E17-2B78-473F-882C-0DA1D291FD1E}" srcId="{AEB93735-4C9F-454E-8DA3-1A20D12DFACE}" destId="{6B488802-5EAD-4D9B-B267-2CDA8287443E}" srcOrd="14" destOrd="0" parTransId="{851EAECA-EB77-4FA8-BDC7-682B058170C2}" sibTransId="{FC695504-0A2B-4599-8F90-C9A159EB0C8A}"/>
    <dgm:cxn modelId="{2492BB1B-CE2A-40FD-BF3D-1F31742C5B5B}" srcId="{AEB93735-4C9F-454E-8DA3-1A20D12DFACE}" destId="{3F7B1DD5-D31F-4B5E-8136-ADBA731D0395}" srcOrd="0" destOrd="0" parTransId="{BD4CD735-A926-4E1B-BAE6-5115BAFC8D0E}" sibTransId="{98CC6524-06C8-43B0-A7CC-196D3E2D02CC}"/>
    <dgm:cxn modelId="{74BAF321-B28D-4A39-AB7B-BBDD0DA1C254}" type="presOf" srcId="{6CDB26F4-D646-4511-BA0C-B82F6F3FDCA4}" destId="{A6FE342C-9802-463C-84CF-49ED29A02DB7}" srcOrd="0" destOrd="0" presId="urn:microsoft.com/office/officeart/2005/8/layout/default"/>
    <dgm:cxn modelId="{687DC026-A3FC-4A44-B837-ADDB32C0DD4C}" type="presOf" srcId="{084C74DD-7CAD-4506-ACF0-55C12B421A51}" destId="{3383DB27-B500-405D-A688-6B473D51F909}" srcOrd="0" destOrd="0" presId="urn:microsoft.com/office/officeart/2005/8/layout/default"/>
    <dgm:cxn modelId="{F2BFEB2C-8632-496F-B6EA-3B6CB0AE8C1B}" srcId="{AEB93735-4C9F-454E-8DA3-1A20D12DFACE}" destId="{E49C82D2-C636-4995-B04B-301B9B7D0BBF}" srcOrd="13" destOrd="0" parTransId="{99D42294-35DD-45FA-86D8-406B43AE9FFD}" sibTransId="{37704081-436A-4530-97F3-8C39213E1F7E}"/>
    <dgm:cxn modelId="{3C41D33C-190D-42E1-9D5B-8CE93815C8BC}" type="presOf" srcId="{E49C82D2-C636-4995-B04B-301B9B7D0BBF}" destId="{E5FD2C17-BE6F-4583-B5A2-2A189C52E773}" srcOrd="0" destOrd="0" presId="urn:microsoft.com/office/officeart/2005/8/layout/default"/>
    <dgm:cxn modelId="{2B5EB142-EDA8-4B3B-A7F0-FE689925057E}" type="presOf" srcId="{F03AC0D6-A3B4-4B68-BB84-186886C30820}" destId="{0944119F-9DFF-462E-8B2D-89157DCD8FD5}" srcOrd="0" destOrd="0" presId="urn:microsoft.com/office/officeart/2005/8/layout/default"/>
    <dgm:cxn modelId="{49656146-BEBD-47E0-9EA9-71BA9597662E}" srcId="{AEB93735-4C9F-454E-8DA3-1A20D12DFACE}" destId="{5693CBB3-3451-4398-9095-6DF7EFD2006F}" srcOrd="4" destOrd="0" parTransId="{0CB1EF88-27E5-4E90-B5FD-64EBD4B21D88}" sibTransId="{4DBDC5AF-29F8-4AE1-9A89-5CDABF75E017}"/>
    <dgm:cxn modelId="{F9CDA34D-1740-4F07-B86A-5CA712BB9E95}" srcId="{AEB93735-4C9F-454E-8DA3-1A20D12DFACE}" destId="{17B81007-25D7-4B0A-B54E-01C5BD37BD47}" srcOrd="8" destOrd="0" parTransId="{A48A7767-1CB2-478A-B52A-2A4197CEF9F2}" sibTransId="{A41E3FD0-1C07-4364-A0BD-7AFA94BDDD01}"/>
    <dgm:cxn modelId="{CF60485D-4BC2-4267-8C9B-62D64485FDF1}" type="presOf" srcId="{AB3DBD01-9186-4EAA-917D-2ED611DE0547}" destId="{F4E96076-EE68-4962-B911-194409181E8F}" srcOrd="0" destOrd="0" presId="urn:microsoft.com/office/officeart/2005/8/layout/default"/>
    <dgm:cxn modelId="{D4F5C168-F455-4433-8A76-F53B00F652B6}" srcId="{AEB93735-4C9F-454E-8DA3-1A20D12DFACE}" destId="{6CDB26F4-D646-4511-BA0C-B82F6F3FDCA4}" srcOrd="12" destOrd="0" parTransId="{320085B4-6C6F-49F5-B70E-A4D31D29434A}" sibTransId="{3F44D76F-A8BF-4DA3-9E00-B7AE3483400E}"/>
    <dgm:cxn modelId="{A6FD0C71-2514-4487-8A85-A3E8E020FC6C}" srcId="{AEB93735-4C9F-454E-8DA3-1A20D12DFACE}" destId="{165CB9FA-6D4A-4F9F-8600-ECEA08840AD2}" srcOrd="1" destOrd="0" parTransId="{81699198-47E6-45C8-B1AF-B6DB0B27B2DF}" sibTransId="{3C9F7A5F-8F5A-4DC2-92F4-6809AE2A1E62}"/>
    <dgm:cxn modelId="{3467307B-F1BC-4D50-B1EE-3473EC5285F8}" srcId="{AEB93735-4C9F-454E-8DA3-1A20D12DFACE}" destId="{A142B879-C370-42A7-97F0-661CA0EF3424}" srcOrd="6" destOrd="0" parTransId="{7B0B1EB1-BF02-429E-86F5-F67F1D4B2A1D}" sibTransId="{70D25490-1116-4DC9-AB90-90AB05A2D646}"/>
    <dgm:cxn modelId="{A3C3E07B-6203-4CD7-B787-553117505634}" type="presOf" srcId="{5693CBB3-3451-4398-9095-6DF7EFD2006F}" destId="{3E06397F-8184-47FF-9786-63B4771F65DB}" srcOrd="0" destOrd="0" presId="urn:microsoft.com/office/officeart/2005/8/layout/default"/>
    <dgm:cxn modelId="{ED4C1380-CCB8-4300-B9C3-9EAF4BA74F52}" type="presOf" srcId="{17B81007-25D7-4B0A-B54E-01C5BD37BD47}" destId="{EFE26207-CBD8-4C34-B690-2DD53AA4ABDF}" srcOrd="0" destOrd="0" presId="urn:microsoft.com/office/officeart/2005/8/layout/default"/>
    <dgm:cxn modelId="{89CA5FAB-8BBE-4C1D-92FF-CBD03D3030DA}" type="presOf" srcId="{DEC904F9-55AB-47C6-9A38-A994562E5436}" destId="{E2AFCBCF-CD35-4FF0-8219-2FF523C5C8FE}" srcOrd="0" destOrd="0" presId="urn:microsoft.com/office/officeart/2005/8/layout/default"/>
    <dgm:cxn modelId="{49A129AE-8C77-425A-B3A4-282E2395DF23}" srcId="{AEB93735-4C9F-454E-8DA3-1A20D12DFACE}" destId="{DEC904F9-55AB-47C6-9A38-A994562E5436}" srcOrd="2" destOrd="0" parTransId="{D250D7A3-C2BE-4B0D-BFF8-C1DE18DE62BC}" sibTransId="{A807B813-E70A-4071-BDA6-ADC97D63436F}"/>
    <dgm:cxn modelId="{224FD5AE-1AD4-4DA5-A23D-155480517CED}" srcId="{AEB93735-4C9F-454E-8DA3-1A20D12DFACE}" destId="{084C74DD-7CAD-4506-ACF0-55C12B421A51}" srcOrd="5" destOrd="0" parTransId="{FFC36ED7-6FFA-4569-B76A-5B7F41A0F330}" sibTransId="{333F4476-F015-4A07-926D-72F4CAECB149}"/>
    <dgm:cxn modelId="{1B3DBED6-B157-4411-9FBE-44490754E736}" type="presOf" srcId="{165CB9FA-6D4A-4F9F-8600-ECEA08840AD2}" destId="{88143A58-A79E-4751-94AD-3772A9660EE8}" srcOrd="0" destOrd="0" presId="urn:microsoft.com/office/officeart/2005/8/layout/default"/>
    <dgm:cxn modelId="{17A1A2DA-0009-4E58-9409-67FA85344506}" type="presOf" srcId="{34777B88-841D-492C-9DC4-DE3C6088BA48}" destId="{E8028E94-7B61-44C4-8C19-B8D307E05F09}" srcOrd="0" destOrd="0" presId="urn:microsoft.com/office/officeart/2005/8/layout/default"/>
    <dgm:cxn modelId="{6B812CDB-9E6D-4690-827D-B7211D7A332F}" type="presOf" srcId="{6B488802-5EAD-4D9B-B267-2CDA8287443E}" destId="{B8F1E2E8-CE12-43E3-A8BB-3D95F3133633}" srcOrd="0" destOrd="0" presId="urn:microsoft.com/office/officeart/2005/8/layout/default"/>
    <dgm:cxn modelId="{6EDFF0E5-9C59-4A5E-BC3F-3DA4DCD02B85}" type="presOf" srcId="{7E4C0148-D79A-4D2A-AE8F-6275B82B224B}" destId="{584BE2F2-8222-4E0D-8C77-736585D2DB1A}" srcOrd="0" destOrd="0" presId="urn:microsoft.com/office/officeart/2005/8/layout/default"/>
    <dgm:cxn modelId="{474D12EA-1C8A-44CA-9060-36DB2537129D}" type="presOf" srcId="{18BCBD4A-DF2E-4A56-8C02-00C7816C7D11}" destId="{F2CB4663-1C85-419D-BA74-AAD380F6DB39}" srcOrd="0" destOrd="0" presId="urn:microsoft.com/office/officeart/2005/8/layout/default"/>
    <dgm:cxn modelId="{CC8552F3-6C92-4E04-BE3C-E793DAC0FAB5}" srcId="{AEB93735-4C9F-454E-8DA3-1A20D12DFACE}" destId="{7E4C0148-D79A-4D2A-AE8F-6275B82B224B}" srcOrd="11" destOrd="0" parTransId="{0E69C8AF-F027-4F48-9298-76C71A85C11E}" sibTransId="{9E4B09E6-AFAA-4C85-8AEE-F550EAF94685}"/>
    <dgm:cxn modelId="{F699F6F3-D3E9-4C07-B3A8-4984ADA55E24}" type="presOf" srcId="{AEB93735-4C9F-454E-8DA3-1A20D12DFACE}" destId="{F7FE818C-CD18-4906-8F17-3AAF3C0CD8D1}" srcOrd="0" destOrd="0" presId="urn:microsoft.com/office/officeart/2005/8/layout/default"/>
    <dgm:cxn modelId="{DA7608F4-2F05-4503-B10C-0D5CC40872CC}" srcId="{AEB93735-4C9F-454E-8DA3-1A20D12DFACE}" destId="{18BCBD4A-DF2E-4A56-8C02-00C7816C7D11}" srcOrd="10" destOrd="0" parTransId="{8558E0E4-9E25-41AF-AF70-B0420B21C906}" sibTransId="{D1FA55ED-D886-42F9-B6CF-12FAE63F5FD7}"/>
    <dgm:cxn modelId="{BC8BDEF9-84B2-4358-9F56-3A7B77904E27}" srcId="{AEB93735-4C9F-454E-8DA3-1A20D12DFACE}" destId="{AB3DBD01-9186-4EAA-917D-2ED611DE0547}" srcOrd="7" destOrd="0" parTransId="{1EBD9124-8F02-4238-ADE8-150DE6BA3302}" sibTransId="{D534B742-4C88-4DF2-81C6-29AE9E43D43B}"/>
    <dgm:cxn modelId="{BEE4FFFD-4A6E-4B89-94DA-7021897A534A}" srcId="{AEB93735-4C9F-454E-8DA3-1A20D12DFACE}" destId="{34777B88-841D-492C-9DC4-DE3C6088BA48}" srcOrd="9" destOrd="0" parTransId="{DF53AD2A-C7E1-4BB1-BCF6-765FBD6006F3}" sibTransId="{A5E98E51-4424-4B5D-BBBC-27BEC9268514}"/>
    <dgm:cxn modelId="{D5B2DB18-89DA-4984-A917-54B673F49AB6}" type="presParOf" srcId="{F7FE818C-CD18-4906-8F17-3AAF3C0CD8D1}" destId="{346D4816-B9F9-45B7-A5F6-6FDAAAB7DB5A}" srcOrd="0" destOrd="0" presId="urn:microsoft.com/office/officeart/2005/8/layout/default"/>
    <dgm:cxn modelId="{C128E2C2-028E-4159-B7D4-8868A7DB3866}" type="presParOf" srcId="{F7FE818C-CD18-4906-8F17-3AAF3C0CD8D1}" destId="{1C6D58C7-0970-471A-A054-53DD6BD48048}" srcOrd="1" destOrd="0" presId="urn:microsoft.com/office/officeart/2005/8/layout/default"/>
    <dgm:cxn modelId="{B986E805-76C7-41A6-89AE-D615C6863143}" type="presParOf" srcId="{F7FE818C-CD18-4906-8F17-3AAF3C0CD8D1}" destId="{88143A58-A79E-4751-94AD-3772A9660EE8}" srcOrd="2" destOrd="0" presId="urn:microsoft.com/office/officeart/2005/8/layout/default"/>
    <dgm:cxn modelId="{3FF7EE58-C341-4E52-8C99-2A46976E9F08}" type="presParOf" srcId="{F7FE818C-CD18-4906-8F17-3AAF3C0CD8D1}" destId="{F29ED574-D672-4698-85CE-01918AB2610C}" srcOrd="3" destOrd="0" presId="urn:microsoft.com/office/officeart/2005/8/layout/default"/>
    <dgm:cxn modelId="{EA97B190-2F94-4351-895C-77D9E1E2ABCA}" type="presParOf" srcId="{F7FE818C-CD18-4906-8F17-3AAF3C0CD8D1}" destId="{E2AFCBCF-CD35-4FF0-8219-2FF523C5C8FE}" srcOrd="4" destOrd="0" presId="urn:microsoft.com/office/officeart/2005/8/layout/default"/>
    <dgm:cxn modelId="{2B72B501-BB27-49F6-808B-08041A92B800}" type="presParOf" srcId="{F7FE818C-CD18-4906-8F17-3AAF3C0CD8D1}" destId="{05B6A8A2-EA39-4E4F-A550-2B909EF167F1}" srcOrd="5" destOrd="0" presId="urn:microsoft.com/office/officeart/2005/8/layout/default"/>
    <dgm:cxn modelId="{057FA4AC-D63D-40AB-9261-6E4093211933}" type="presParOf" srcId="{F7FE818C-CD18-4906-8F17-3AAF3C0CD8D1}" destId="{0944119F-9DFF-462E-8B2D-89157DCD8FD5}" srcOrd="6" destOrd="0" presId="urn:microsoft.com/office/officeart/2005/8/layout/default"/>
    <dgm:cxn modelId="{56D0D4BD-9618-4B44-9063-BB16C9321D3D}" type="presParOf" srcId="{F7FE818C-CD18-4906-8F17-3AAF3C0CD8D1}" destId="{7171DF46-4B3A-487B-B3B5-F6F60BCD25D5}" srcOrd="7" destOrd="0" presId="urn:microsoft.com/office/officeart/2005/8/layout/default"/>
    <dgm:cxn modelId="{A4C40978-83EC-47FD-BAD7-945E69AF3AA7}" type="presParOf" srcId="{F7FE818C-CD18-4906-8F17-3AAF3C0CD8D1}" destId="{3E06397F-8184-47FF-9786-63B4771F65DB}" srcOrd="8" destOrd="0" presId="urn:microsoft.com/office/officeart/2005/8/layout/default"/>
    <dgm:cxn modelId="{7E10330E-3F5E-4B4A-B503-6C3FF03772F1}" type="presParOf" srcId="{F7FE818C-CD18-4906-8F17-3AAF3C0CD8D1}" destId="{72B64CD9-F629-4850-8665-6890AB8D5DDC}" srcOrd="9" destOrd="0" presId="urn:microsoft.com/office/officeart/2005/8/layout/default"/>
    <dgm:cxn modelId="{3264D7B8-55D0-49F7-97D8-6FBE16546AD8}" type="presParOf" srcId="{F7FE818C-CD18-4906-8F17-3AAF3C0CD8D1}" destId="{3383DB27-B500-405D-A688-6B473D51F909}" srcOrd="10" destOrd="0" presId="urn:microsoft.com/office/officeart/2005/8/layout/default"/>
    <dgm:cxn modelId="{53B17BC1-50E5-4CE4-B610-C75E7770E1D9}" type="presParOf" srcId="{F7FE818C-CD18-4906-8F17-3AAF3C0CD8D1}" destId="{C091A947-1629-4DDD-9E60-5ECD2D7863F0}" srcOrd="11" destOrd="0" presId="urn:microsoft.com/office/officeart/2005/8/layout/default"/>
    <dgm:cxn modelId="{1573B557-A1E2-4DD2-9940-A945F3F05C5D}" type="presParOf" srcId="{F7FE818C-CD18-4906-8F17-3AAF3C0CD8D1}" destId="{9586161B-A190-4E03-A63C-913A7A14B3FE}" srcOrd="12" destOrd="0" presId="urn:microsoft.com/office/officeart/2005/8/layout/default"/>
    <dgm:cxn modelId="{1F3B90ED-1948-43E0-AC68-82F7C63DAFBF}" type="presParOf" srcId="{F7FE818C-CD18-4906-8F17-3AAF3C0CD8D1}" destId="{5A4B3AC0-85A7-4A64-8964-C8D6941BC6B2}" srcOrd="13" destOrd="0" presId="urn:microsoft.com/office/officeart/2005/8/layout/default"/>
    <dgm:cxn modelId="{A302FA00-FBFA-44B3-B20F-FBBF13C0B104}" type="presParOf" srcId="{F7FE818C-CD18-4906-8F17-3AAF3C0CD8D1}" destId="{F4E96076-EE68-4962-B911-194409181E8F}" srcOrd="14" destOrd="0" presId="urn:microsoft.com/office/officeart/2005/8/layout/default"/>
    <dgm:cxn modelId="{E8E4B6FE-CC38-481A-BCB5-5788D3B881F2}" type="presParOf" srcId="{F7FE818C-CD18-4906-8F17-3AAF3C0CD8D1}" destId="{995D6581-0FD4-4D1B-95BD-BEF37E0D7EAC}" srcOrd="15" destOrd="0" presId="urn:microsoft.com/office/officeart/2005/8/layout/default"/>
    <dgm:cxn modelId="{2412BF09-64F7-4F36-A148-5C485949FF26}" type="presParOf" srcId="{F7FE818C-CD18-4906-8F17-3AAF3C0CD8D1}" destId="{EFE26207-CBD8-4C34-B690-2DD53AA4ABDF}" srcOrd="16" destOrd="0" presId="urn:microsoft.com/office/officeart/2005/8/layout/default"/>
    <dgm:cxn modelId="{4ABBE4CB-3020-4620-9DE5-4D47E92158F7}" type="presParOf" srcId="{F7FE818C-CD18-4906-8F17-3AAF3C0CD8D1}" destId="{FD920DB5-5241-45E2-B743-59FA49183864}" srcOrd="17" destOrd="0" presId="urn:microsoft.com/office/officeart/2005/8/layout/default"/>
    <dgm:cxn modelId="{2B8A6379-B7A1-4AF7-81E4-05DCBE2D7504}" type="presParOf" srcId="{F7FE818C-CD18-4906-8F17-3AAF3C0CD8D1}" destId="{E8028E94-7B61-44C4-8C19-B8D307E05F09}" srcOrd="18" destOrd="0" presId="urn:microsoft.com/office/officeart/2005/8/layout/default"/>
    <dgm:cxn modelId="{CB9AD3A0-D617-44C8-BE26-531B8C6152B3}" type="presParOf" srcId="{F7FE818C-CD18-4906-8F17-3AAF3C0CD8D1}" destId="{C90C9020-5CFC-47C9-B171-425ED5E903AF}" srcOrd="19" destOrd="0" presId="urn:microsoft.com/office/officeart/2005/8/layout/default"/>
    <dgm:cxn modelId="{03BC3D5F-EB4C-40F4-B9BB-51F086A3973E}" type="presParOf" srcId="{F7FE818C-CD18-4906-8F17-3AAF3C0CD8D1}" destId="{F2CB4663-1C85-419D-BA74-AAD380F6DB39}" srcOrd="20" destOrd="0" presId="urn:microsoft.com/office/officeart/2005/8/layout/default"/>
    <dgm:cxn modelId="{25989B7E-0DEB-4BB7-8332-DFA39A63C183}" type="presParOf" srcId="{F7FE818C-CD18-4906-8F17-3AAF3C0CD8D1}" destId="{F4C63D92-2138-45EA-AC06-05AE24CDA144}" srcOrd="21" destOrd="0" presId="urn:microsoft.com/office/officeart/2005/8/layout/default"/>
    <dgm:cxn modelId="{115803DC-7B1F-4348-ADB6-EA88DF874A0F}" type="presParOf" srcId="{F7FE818C-CD18-4906-8F17-3AAF3C0CD8D1}" destId="{584BE2F2-8222-4E0D-8C77-736585D2DB1A}" srcOrd="22" destOrd="0" presId="urn:microsoft.com/office/officeart/2005/8/layout/default"/>
    <dgm:cxn modelId="{CDBA005A-D886-4DDD-BCB1-B03F45BB0BEC}" type="presParOf" srcId="{F7FE818C-CD18-4906-8F17-3AAF3C0CD8D1}" destId="{CA35CF0B-808A-41A1-B7B6-01721977904B}" srcOrd="23" destOrd="0" presId="urn:microsoft.com/office/officeart/2005/8/layout/default"/>
    <dgm:cxn modelId="{CB90DF11-2FAC-47BE-B010-E1102B94B013}" type="presParOf" srcId="{F7FE818C-CD18-4906-8F17-3AAF3C0CD8D1}" destId="{A6FE342C-9802-463C-84CF-49ED29A02DB7}" srcOrd="24" destOrd="0" presId="urn:microsoft.com/office/officeart/2005/8/layout/default"/>
    <dgm:cxn modelId="{507B2A9B-1D08-421B-8670-0118C38C04EB}" type="presParOf" srcId="{F7FE818C-CD18-4906-8F17-3AAF3C0CD8D1}" destId="{FC35C2A5-A803-4B1C-8796-CD4537F28401}" srcOrd="25" destOrd="0" presId="urn:microsoft.com/office/officeart/2005/8/layout/default"/>
    <dgm:cxn modelId="{089547EF-31E2-4A03-81EA-2A740D87AC5F}" type="presParOf" srcId="{F7FE818C-CD18-4906-8F17-3AAF3C0CD8D1}" destId="{E5FD2C17-BE6F-4583-B5A2-2A189C52E773}" srcOrd="26" destOrd="0" presId="urn:microsoft.com/office/officeart/2005/8/layout/default"/>
    <dgm:cxn modelId="{338CF7A0-722D-416A-A061-47C144EABC9D}" type="presParOf" srcId="{F7FE818C-CD18-4906-8F17-3AAF3C0CD8D1}" destId="{107CA63A-1B19-4573-82AD-764D7322FB8A}" srcOrd="27" destOrd="0" presId="urn:microsoft.com/office/officeart/2005/8/layout/default"/>
    <dgm:cxn modelId="{53396D49-1E78-41FE-804E-BB2CF9F6BBC9}" type="presParOf" srcId="{F7FE818C-CD18-4906-8F17-3AAF3C0CD8D1}" destId="{B8F1E2E8-CE12-43E3-A8BB-3D95F3133633}" srcOrd="2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3D878198-28A1-485F-BF3E-78DD01200BE8}" type="doc">
      <dgm:prSet loTypeId="urn:microsoft.com/office/officeart/2005/8/layout/vList5" loCatId="list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128E227-4033-4F18-A9B7-54D238155CF2}" type="pres">
      <dgm:prSet presAssocID="{3D878198-28A1-485F-BF3E-78DD01200BE8}" presName="Name0" presStyleCnt="0">
        <dgm:presLayoutVars>
          <dgm:dir/>
          <dgm:animLvl val="lvl"/>
          <dgm:resizeHandles val="exact"/>
        </dgm:presLayoutVars>
      </dgm:prSet>
      <dgm:spPr/>
    </dgm:pt>
  </dgm:ptLst>
  <dgm:cxnLst>
    <dgm:cxn modelId="{B54411DA-523E-4668-9EB6-FA7110DF32A3}" type="presOf" srcId="{3D878198-28A1-485F-BF3E-78DD01200BE8}" destId="{2128E227-4033-4F18-A9B7-54D238155CF2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3D878198-28A1-485F-BF3E-78DD01200BE8}" type="doc">
      <dgm:prSet loTypeId="urn:microsoft.com/office/officeart/2005/8/layout/vList5" loCatId="list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128E227-4033-4F18-A9B7-54D238155CF2}" type="pres">
      <dgm:prSet presAssocID="{3D878198-28A1-485F-BF3E-78DD01200BE8}" presName="Name0" presStyleCnt="0">
        <dgm:presLayoutVars>
          <dgm:dir/>
          <dgm:animLvl val="lvl"/>
          <dgm:resizeHandles val="exact"/>
        </dgm:presLayoutVars>
      </dgm:prSet>
      <dgm:spPr/>
    </dgm:pt>
  </dgm:ptLst>
  <dgm:cxnLst>
    <dgm:cxn modelId="{A41395AE-BB0B-4045-9FD0-F282DF1AAD6B}" type="presOf" srcId="{3D878198-28A1-485F-BF3E-78DD01200BE8}" destId="{2128E227-4033-4F18-A9B7-54D238155CF2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D812D1C-B6F1-4ADD-9462-A783AEE0C003}">
      <dsp:nvSpPr>
        <dsp:cNvPr id="0" name=""/>
        <dsp:cNvSpPr/>
      </dsp:nvSpPr>
      <dsp:spPr>
        <a:xfrm>
          <a:off x="3858830" y="2467383"/>
          <a:ext cx="332174" cy="93800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38000"/>
              </a:lnTo>
              <a:lnTo>
                <a:pt x="332174" y="938000"/>
              </a:lnTo>
            </a:path>
          </a:pathLst>
        </a:custGeom>
        <a:noFill/>
        <a:ln w="25400" cap="flat" cmpd="sng" algn="ctr">
          <a:solidFill>
            <a:schemeClr val="accent2">
              <a:tint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3710D7A-19D7-4BC6-A991-0D88BAF1B867}">
      <dsp:nvSpPr>
        <dsp:cNvPr id="0" name=""/>
        <dsp:cNvSpPr/>
      </dsp:nvSpPr>
      <dsp:spPr>
        <a:xfrm>
          <a:off x="3440808" y="1019599"/>
          <a:ext cx="1233674" cy="42821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4108"/>
              </a:lnTo>
              <a:lnTo>
                <a:pt x="1233674" y="214108"/>
              </a:lnTo>
              <a:lnTo>
                <a:pt x="1233674" y="428217"/>
              </a:lnTo>
            </a:path>
          </a:pathLst>
        </a:custGeom>
        <a:noFill/>
        <a:ln w="25400" cap="flat" cmpd="sng" algn="ctr">
          <a:solidFill>
            <a:schemeClr val="accent2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379EFBD-0839-45B5-B564-E9C03C05A69D}">
      <dsp:nvSpPr>
        <dsp:cNvPr id="0" name=""/>
        <dsp:cNvSpPr/>
      </dsp:nvSpPr>
      <dsp:spPr>
        <a:xfrm>
          <a:off x="1391481" y="2467383"/>
          <a:ext cx="305869" cy="93858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38581"/>
              </a:lnTo>
              <a:lnTo>
                <a:pt x="305869" y="938581"/>
              </a:lnTo>
            </a:path>
          </a:pathLst>
        </a:custGeom>
        <a:noFill/>
        <a:ln w="25400" cap="flat" cmpd="sng" algn="ctr">
          <a:solidFill>
            <a:schemeClr val="accent2">
              <a:tint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83662B7-142F-4CE9-B830-B7024A3596DA}">
      <dsp:nvSpPr>
        <dsp:cNvPr id="0" name=""/>
        <dsp:cNvSpPr/>
      </dsp:nvSpPr>
      <dsp:spPr>
        <a:xfrm>
          <a:off x="2207134" y="1019599"/>
          <a:ext cx="1233674" cy="428217"/>
        </a:xfrm>
        <a:custGeom>
          <a:avLst/>
          <a:gdLst/>
          <a:ahLst/>
          <a:cxnLst/>
          <a:rect l="0" t="0" r="0" b="0"/>
          <a:pathLst>
            <a:path>
              <a:moveTo>
                <a:pt x="1233674" y="0"/>
              </a:moveTo>
              <a:lnTo>
                <a:pt x="1233674" y="214108"/>
              </a:lnTo>
              <a:lnTo>
                <a:pt x="0" y="214108"/>
              </a:lnTo>
              <a:lnTo>
                <a:pt x="0" y="428217"/>
              </a:lnTo>
            </a:path>
          </a:pathLst>
        </a:custGeom>
        <a:noFill/>
        <a:ln w="25400" cap="flat" cmpd="sng" algn="ctr">
          <a:solidFill>
            <a:schemeClr val="accent2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80C62AC-036E-4A6A-8060-7B9900100D31}">
      <dsp:nvSpPr>
        <dsp:cNvPr id="0" name=""/>
        <dsp:cNvSpPr/>
      </dsp:nvSpPr>
      <dsp:spPr>
        <a:xfrm>
          <a:off x="2421242" y="34"/>
          <a:ext cx="2039131" cy="1019565"/>
        </a:xfrm>
        <a:prstGeom prst="rect">
          <a:avLst/>
        </a:prstGeom>
        <a:gradFill rotWithShape="0">
          <a:gsLst>
            <a:gs pos="0">
              <a:schemeClr val="accent2">
                <a:shade val="8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shade val="8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Class &amp; Project Items Needed</a:t>
          </a:r>
        </a:p>
      </dsp:txBody>
      <dsp:txXfrm>
        <a:off x="2421242" y="34"/>
        <a:ext cx="2039131" cy="1019565"/>
      </dsp:txXfrm>
    </dsp:sp>
    <dsp:sp modelId="{74582CDB-11DB-4010-9D44-ED436352CEE3}">
      <dsp:nvSpPr>
        <dsp:cNvPr id="0" name=""/>
        <dsp:cNvSpPr/>
      </dsp:nvSpPr>
      <dsp:spPr>
        <a:xfrm>
          <a:off x="1187568" y="1447817"/>
          <a:ext cx="2039131" cy="1019565"/>
        </a:xfrm>
        <a:prstGeom prst="rect">
          <a:avLst/>
        </a:prstGeom>
        <a:gradFill rotWithShape="0">
          <a:gsLst>
            <a:gs pos="0">
              <a:schemeClr val="accent2">
                <a:tint val="99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tint val="99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tint val="99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TPS Business Team 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purchases supplies</a:t>
          </a:r>
        </a:p>
      </dsp:txBody>
      <dsp:txXfrm>
        <a:off x="1187568" y="1447817"/>
        <a:ext cx="2039131" cy="1019565"/>
      </dsp:txXfrm>
    </dsp:sp>
    <dsp:sp modelId="{F7688284-264B-47E4-AC5D-823EFFE098C5}">
      <dsp:nvSpPr>
        <dsp:cNvPr id="0" name=""/>
        <dsp:cNvSpPr/>
      </dsp:nvSpPr>
      <dsp:spPr>
        <a:xfrm>
          <a:off x="1697351" y="2895600"/>
          <a:ext cx="2033768" cy="1020727"/>
        </a:xfrm>
        <a:prstGeom prst="flowChartPunchedTape">
          <a:avLst/>
        </a:prstGeom>
        <a:gradFill rotWithShape="0">
          <a:gsLst>
            <a:gs pos="0">
              <a:schemeClr val="accent2">
                <a:tint val="8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tint val="8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tint val="8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Instructions</a:t>
          </a:r>
          <a:r>
            <a:rPr lang="en-US" sz="3700" kern="1200" dirty="0"/>
            <a:t> </a:t>
          </a:r>
          <a:r>
            <a:rPr lang="en-US" sz="1400" kern="1200" dirty="0"/>
            <a:t>= Page 3</a:t>
          </a:r>
        </a:p>
      </dsp:txBody>
      <dsp:txXfrm>
        <a:off x="1697351" y="3099745"/>
        <a:ext cx="2033768" cy="612437"/>
      </dsp:txXfrm>
    </dsp:sp>
    <dsp:sp modelId="{130C8284-5C10-47EF-8446-DC1B0B8C02C3}">
      <dsp:nvSpPr>
        <dsp:cNvPr id="0" name=""/>
        <dsp:cNvSpPr/>
      </dsp:nvSpPr>
      <dsp:spPr>
        <a:xfrm>
          <a:off x="3654917" y="1447817"/>
          <a:ext cx="2039131" cy="1019565"/>
        </a:xfrm>
        <a:prstGeom prst="rect">
          <a:avLst/>
        </a:prstGeom>
        <a:gradFill rotWithShape="0">
          <a:gsLst>
            <a:gs pos="0">
              <a:schemeClr val="accent2">
                <a:tint val="99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tint val="99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tint val="99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Student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purchases supplies</a:t>
          </a:r>
        </a:p>
      </dsp:txBody>
      <dsp:txXfrm>
        <a:off x="3654917" y="1447817"/>
        <a:ext cx="2039131" cy="1019565"/>
      </dsp:txXfrm>
    </dsp:sp>
    <dsp:sp modelId="{8812E594-7A4E-4DC2-A00C-ABC4261720CE}">
      <dsp:nvSpPr>
        <dsp:cNvPr id="0" name=""/>
        <dsp:cNvSpPr/>
      </dsp:nvSpPr>
      <dsp:spPr>
        <a:xfrm>
          <a:off x="4191005" y="2895600"/>
          <a:ext cx="2039131" cy="1019565"/>
        </a:xfrm>
        <a:prstGeom prst="flowChartPunchedTape">
          <a:avLst/>
        </a:prstGeom>
        <a:gradFill rotWithShape="0">
          <a:gsLst>
            <a:gs pos="0">
              <a:schemeClr val="accent2">
                <a:tint val="8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tint val="8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tint val="8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Instructions = Page 5</a:t>
          </a:r>
        </a:p>
      </dsp:txBody>
      <dsp:txXfrm>
        <a:off x="4191005" y="3099513"/>
        <a:ext cx="2039131" cy="611739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E897CF8-12CA-4C8A-AA0F-3C72AEE88E64}">
      <dsp:nvSpPr>
        <dsp:cNvPr id="0" name=""/>
        <dsp:cNvSpPr/>
      </dsp:nvSpPr>
      <dsp:spPr>
        <a:xfrm>
          <a:off x="0" y="5407721"/>
          <a:ext cx="5111749" cy="443699"/>
        </a:xfrm>
        <a:prstGeom prst="rect">
          <a:avLst/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1" kern="1200" dirty="0"/>
            <a:t>STUDENTS</a:t>
          </a:r>
          <a:r>
            <a:rPr lang="en-US" sz="1000" kern="1200" dirty="0"/>
            <a:t> – pick up supplies in Sutton 101</a:t>
          </a:r>
        </a:p>
      </dsp:txBody>
      <dsp:txXfrm>
        <a:off x="0" y="5407721"/>
        <a:ext cx="5111749" cy="443699"/>
      </dsp:txXfrm>
    </dsp:sp>
    <dsp:sp modelId="{7302168B-F496-4F22-A532-AA733924DD3A}">
      <dsp:nvSpPr>
        <dsp:cNvPr id="0" name=""/>
        <dsp:cNvSpPr/>
      </dsp:nvSpPr>
      <dsp:spPr>
        <a:xfrm rot="10800000">
          <a:off x="0" y="4731968"/>
          <a:ext cx="5111749" cy="682409"/>
        </a:xfrm>
        <a:prstGeom prst="upArrowCallout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1" kern="1200" dirty="0"/>
            <a:t>BUSINESS OFFICE </a:t>
          </a:r>
          <a:r>
            <a:rPr lang="en-US" sz="1000" kern="1200" dirty="0"/>
            <a:t>– emails students when supplies have arrived</a:t>
          </a:r>
        </a:p>
      </dsp:txBody>
      <dsp:txXfrm rot="10800000">
        <a:off x="0" y="4731968"/>
        <a:ext cx="5111749" cy="443409"/>
      </dsp:txXfrm>
    </dsp:sp>
    <dsp:sp modelId="{2157F006-EF47-467D-A093-293DEED5B1C0}">
      <dsp:nvSpPr>
        <dsp:cNvPr id="0" name=""/>
        <dsp:cNvSpPr/>
      </dsp:nvSpPr>
      <dsp:spPr>
        <a:xfrm rot="10800000">
          <a:off x="0" y="4056214"/>
          <a:ext cx="5111749" cy="682409"/>
        </a:xfrm>
        <a:prstGeom prst="upArrowCallout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1" kern="1200" dirty="0"/>
            <a:t>BUSINESS OFFICE </a:t>
          </a:r>
          <a:r>
            <a:rPr lang="en-US" sz="1000" kern="1200" dirty="0"/>
            <a:t>– places order and pays for supplies</a:t>
          </a:r>
        </a:p>
      </dsp:txBody>
      <dsp:txXfrm rot="10800000">
        <a:off x="0" y="4056214"/>
        <a:ext cx="5111749" cy="443409"/>
      </dsp:txXfrm>
    </dsp:sp>
    <dsp:sp modelId="{C18E2C25-70B5-436F-9693-0DB6A0CA333A}">
      <dsp:nvSpPr>
        <dsp:cNvPr id="0" name=""/>
        <dsp:cNvSpPr/>
      </dsp:nvSpPr>
      <dsp:spPr>
        <a:xfrm rot="10800000">
          <a:off x="0" y="3380460"/>
          <a:ext cx="5111749" cy="682409"/>
        </a:xfrm>
        <a:prstGeom prst="upArrowCallout">
          <a:avLst/>
        </a:prstGeom>
        <a:solidFill>
          <a:srgbClr val="0070C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1" kern="1200" dirty="0"/>
            <a:t>FACULTY</a:t>
          </a:r>
          <a:r>
            <a:rPr lang="en-US" sz="1000" kern="1200" dirty="0"/>
            <a:t> – email Purchase Request form to polybizz@asu.edu, indicating faculty approval</a:t>
          </a:r>
        </a:p>
      </dsp:txBody>
      <dsp:txXfrm rot="10800000">
        <a:off x="0" y="3380460"/>
        <a:ext cx="5111749" cy="443409"/>
      </dsp:txXfrm>
    </dsp:sp>
    <dsp:sp modelId="{19577A84-BAC2-42DD-870C-ADB2DA9481BE}">
      <dsp:nvSpPr>
        <dsp:cNvPr id="0" name=""/>
        <dsp:cNvSpPr/>
      </dsp:nvSpPr>
      <dsp:spPr>
        <a:xfrm rot="10800000">
          <a:off x="0" y="2704706"/>
          <a:ext cx="5111749" cy="682409"/>
        </a:xfrm>
        <a:prstGeom prst="upArrowCallout">
          <a:avLst/>
        </a:prstGeom>
        <a:solidFill>
          <a:srgbClr val="0070C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1" kern="1200" dirty="0"/>
            <a:t>FACULTY</a:t>
          </a:r>
          <a:r>
            <a:rPr lang="en-US" sz="1000" kern="1200" dirty="0"/>
            <a:t> – review students’ supply request for class/project appropriateness</a:t>
          </a:r>
        </a:p>
      </dsp:txBody>
      <dsp:txXfrm rot="10800000">
        <a:off x="0" y="2704706"/>
        <a:ext cx="5111749" cy="443409"/>
      </dsp:txXfrm>
    </dsp:sp>
    <dsp:sp modelId="{B780C3D1-D122-4435-B93A-DC3D493B8021}">
      <dsp:nvSpPr>
        <dsp:cNvPr id="0" name=""/>
        <dsp:cNvSpPr/>
      </dsp:nvSpPr>
      <dsp:spPr>
        <a:xfrm rot="10800000">
          <a:off x="0" y="2028953"/>
          <a:ext cx="5111749" cy="682409"/>
        </a:xfrm>
        <a:prstGeom prst="upArrowCallout">
          <a:avLst/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1" kern="1200" dirty="0"/>
            <a:t>STUDENTS</a:t>
          </a:r>
          <a:r>
            <a:rPr lang="en-US" sz="1000" kern="1200" dirty="0"/>
            <a:t> – email completed Purchase Request form to your instructor/mentor</a:t>
          </a:r>
        </a:p>
      </dsp:txBody>
      <dsp:txXfrm rot="10800000">
        <a:off x="0" y="2028953"/>
        <a:ext cx="5111749" cy="443409"/>
      </dsp:txXfrm>
    </dsp:sp>
    <dsp:sp modelId="{DE96CD22-0DB8-45E5-83A6-7F4B74F94F6F}">
      <dsp:nvSpPr>
        <dsp:cNvPr id="0" name=""/>
        <dsp:cNvSpPr/>
      </dsp:nvSpPr>
      <dsp:spPr>
        <a:xfrm rot="10800000">
          <a:off x="0" y="1353199"/>
          <a:ext cx="5111749" cy="682409"/>
        </a:xfrm>
        <a:prstGeom prst="upArrowCallout">
          <a:avLst/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1" kern="1200" dirty="0"/>
            <a:t>STUDENTS</a:t>
          </a:r>
          <a:r>
            <a:rPr lang="en-US" sz="1000" kern="1200" dirty="0"/>
            <a:t> – complete Purchase Request form</a:t>
          </a:r>
        </a:p>
      </dsp:txBody>
      <dsp:txXfrm rot="10800000">
        <a:off x="0" y="1353199"/>
        <a:ext cx="5111749" cy="443409"/>
      </dsp:txXfrm>
    </dsp:sp>
    <dsp:sp modelId="{7D3D1926-B472-43BD-AC4B-22AE9665CE89}">
      <dsp:nvSpPr>
        <dsp:cNvPr id="0" name=""/>
        <dsp:cNvSpPr/>
      </dsp:nvSpPr>
      <dsp:spPr>
        <a:xfrm rot="10800000">
          <a:off x="0" y="677445"/>
          <a:ext cx="5111749" cy="682409"/>
        </a:xfrm>
        <a:prstGeom prst="upArrowCallout">
          <a:avLst/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1" kern="1200" dirty="0"/>
            <a:t>STUDENTS</a:t>
          </a:r>
          <a:r>
            <a:rPr lang="en-US" sz="1000" kern="1200" dirty="0"/>
            <a:t> – research supplies needed for your project</a:t>
          </a:r>
        </a:p>
      </dsp:txBody>
      <dsp:txXfrm rot="10800000">
        <a:off x="0" y="677445"/>
        <a:ext cx="5111749" cy="443409"/>
      </dsp:txXfrm>
    </dsp:sp>
    <dsp:sp modelId="{C98B95E9-AA69-4AED-AAA3-9F212926E689}">
      <dsp:nvSpPr>
        <dsp:cNvPr id="0" name=""/>
        <dsp:cNvSpPr/>
      </dsp:nvSpPr>
      <dsp:spPr>
        <a:xfrm rot="10800000">
          <a:off x="0" y="1691"/>
          <a:ext cx="5111749" cy="682409"/>
        </a:xfrm>
        <a:prstGeom prst="upArrowCallout">
          <a:avLst/>
        </a:prstGeom>
        <a:solidFill>
          <a:srgbClr val="0070C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1" kern="1200" dirty="0"/>
            <a:t>FACULTY</a:t>
          </a:r>
          <a:r>
            <a:rPr lang="en-US" sz="1000" kern="1200" dirty="0"/>
            <a:t>– send course syllabus with project budget to polybizz@asu.edu at the beginning of the semester</a:t>
          </a:r>
        </a:p>
      </dsp:txBody>
      <dsp:txXfrm rot="10800000">
        <a:off x="0" y="1691"/>
        <a:ext cx="5111749" cy="44340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A240C98-372F-43C8-A9B0-32C2E06581D3}">
      <dsp:nvSpPr>
        <dsp:cNvPr id="0" name=""/>
        <dsp:cNvSpPr/>
      </dsp:nvSpPr>
      <dsp:spPr>
        <a:xfrm>
          <a:off x="0" y="2990453"/>
          <a:ext cx="5264150" cy="392495"/>
        </a:xfrm>
        <a:prstGeom prst="rect">
          <a:avLst/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896" tIns="56896" rIns="56896" bIns="56896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b="1" kern="1200" dirty="0"/>
            <a:t>STUDENTS</a:t>
          </a:r>
          <a:r>
            <a:rPr lang="en-US" sz="800" kern="1200" dirty="0"/>
            <a:t> – go to Sutton 101 for placing supply orders</a:t>
          </a:r>
        </a:p>
      </dsp:txBody>
      <dsp:txXfrm>
        <a:off x="0" y="2990453"/>
        <a:ext cx="5264150" cy="392495"/>
      </dsp:txXfrm>
    </dsp:sp>
    <dsp:sp modelId="{A7AAA8CC-E885-4321-A09A-4D3170CB0CDE}">
      <dsp:nvSpPr>
        <dsp:cNvPr id="0" name=""/>
        <dsp:cNvSpPr/>
      </dsp:nvSpPr>
      <dsp:spPr>
        <a:xfrm rot="10800000">
          <a:off x="0" y="2392683"/>
          <a:ext cx="5264150" cy="603657"/>
        </a:xfrm>
        <a:prstGeom prst="upArrowCallout">
          <a:avLst/>
        </a:prstGeom>
        <a:solidFill>
          <a:srgbClr val="0070C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896" tIns="56896" rIns="56896" bIns="56896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b="1" kern="1200" dirty="0"/>
            <a:t>FACULTY</a:t>
          </a:r>
          <a:r>
            <a:rPr lang="en-US" sz="800" kern="1200" dirty="0"/>
            <a:t> – email Purchase Request form to polybizz@asu.edu and students, indicating faculty approval</a:t>
          </a:r>
        </a:p>
      </dsp:txBody>
      <dsp:txXfrm rot="10800000">
        <a:off x="0" y="2392683"/>
        <a:ext cx="5264150" cy="392238"/>
      </dsp:txXfrm>
    </dsp:sp>
    <dsp:sp modelId="{0D954ED7-9F54-45CE-A273-EFD2932539D3}">
      <dsp:nvSpPr>
        <dsp:cNvPr id="0" name=""/>
        <dsp:cNvSpPr/>
      </dsp:nvSpPr>
      <dsp:spPr>
        <a:xfrm rot="10800000">
          <a:off x="0" y="1794912"/>
          <a:ext cx="5264150" cy="603657"/>
        </a:xfrm>
        <a:prstGeom prst="upArrowCallout">
          <a:avLst/>
        </a:prstGeom>
        <a:solidFill>
          <a:srgbClr val="0070C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896" tIns="56896" rIns="56896" bIns="56896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b="1" kern="1200" dirty="0"/>
            <a:t>FACULTY</a:t>
          </a:r>
          <a:r>
            <a:rPr lang="en-US" sz="800" kern="1200" dirty="0"/>
            <a:t> – review students’ supply request for class/project appropriateness</a:t>
          </a:r>
        </a:p>
      </dsp:txBody>
      <dsp:txXfrm rot="10800000">
        <a:off x="0" y="1794912"/>
        <a:ext cx="5264150" cy="392238"/>
      </dsp:txXfrm>
    </dsp:sp>
    <dsp:sp modelId="{E2F49EB9-3A95-47D3-BE22-569D9C133D99}">
      <dsp:nvSpPr>
        <dsp:cNvPr id="0" name=""/>
        <dsp:cNvSpPr/>
      </dsp:nvSpPr>
      <dsp:spPr>
        <a:xfrm rot="10800000">
          <a:off x="0" y="1197142"/>
          <a:ext cx="5264150" cy="603657"/>
        </a:xfrm>
        <a:prstGeom prst="upArrowCallout">
          <a:avLst/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896" tIns="56896" rIns="56896" bIns="56896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b="1" kern="1200" dirty="0"/>
            <a:t>STUDENTS</a:t>
          </a:r>
          <a:r>
            <a:rPr lang="en-US" sz="800" kern="1200" dirty="0"/>
            <a:t> – email completed Purchase Request form to your instructor/mentor</a:t>
          </a:r>
        </a:p>
      </dsp:txBody>
      <dsp:txXfrm rot="10800000">
        <a:off x="0" y="1197142"/>
        <a:ext cx="5264150" cy="392238"/>
      </dsp:txXfrm>
    </dsp:sp>
    <dsp:sp modelId="{66B2381C-7B5E-48FB-ACA4-6DF0E640F4B1}">
      <dsp:nvSpPr>
        <dsp:cNvPr id="0" name=""/>
        <dsp:cNvSpPr/>
      </dsp:nvSpPr>
      <dsp:spPr>
        <a:xfrm rot="10800000">
          <a:off x="0" y="599371"/>
          <a:ext cx="5264150" cy="603657"/>
        </a:xfrm>
        <a:prstGeom prst="upArrowCallout">
          <a:avLst/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896" tIns="56896" rIns="56896" bIns="56896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b="1" kern="1200" dirty="0"/>
            <a:t>STUDENTS</a:t>
          </a:r>
          <a:r>
            <a:rPr lang="en-US" sz="800" kern="1200" dirty="0"/>
            <a:t> – complete Purchase Request form.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/>
            <a:t>  </a:t>
          </a:r>
          <a:r>
            <a:rPr lang="en-US" sz="800" b="1" kern="1200" dirty="0"/>
            <a:t>STUDENTS WILL NOTE THEY WILL BE PLACING ORDER and/or PICKING UP THE SUPPLIES</a:t>
          </a:r>
        </a:p>
      </dsp:txBody>
      <dsp:txXfrm rot="10800000">
        <a:off x="0" y="599371"/>
        <a:ext cx="5264150" cy="392238"/>
      </dsp:txXfrm>
    </dsp:sp>
    <dsp:sp modelId="{140DD069-C936-480D-BF8B-FFDD717A14EB}">
      <dsp:nvSpPr>
        <dsp:cNvPr id="0" name=""/>
        <dsp:cNvSpPr/>
      </dsp:nvSpPr>
      <dsp:spPr>
        <a:xfrm rot="10800000">
          <a:off x="0" y="1600"/>
          <a:ext cx="5264150" cy="603657"/>
        </a:xfrm>
        <a:prstGeom prst="upArrowCallout">
          <a:avLst/>
        </a:prstGeom>
        <a:solidFill>
          <a:srgbClr val="FF0000"/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896" tIns="56896" rIns="56896" bIns="56896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b="1" kern="1200" dirty="0"/>
            <a:t>STUDENTS</a:t>
          </a:r>
          <a:r>
            <a:rPr lang="en-US" sz="800" kern="1200" dirty="0"/>
            <a:t> – research supplies needed for your project</a:t>
          </a:r>
        </a:p>
      </dsp:txBody>
      <dsp:txXfrm rot="10800000">
        <a:off x="0" y="1600"/>
        <a:ext cx="5264150" cy="39223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FBCF4C9-92E2-41A7-B7D5-216B0DD2B2F5}">
      <dsp:nvSpPr>
        <dsp:cNvPr id="0" name=""/>
        <dsp:cNvSpPr/>
      </dsp:nvSpPr>
      <dsp:spPr>
        <a:xfrm>
          <a:off x="25" y="1937"/>
          <a:ext cx="2475437" cy="990174"/>
        </a:xfrm>
        <a:prstGeom prst="rect">
          <a:avLst/>
        </a:prstGeom>
        <a:solidFill>
          <a:srgbClr val="7030A0"/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8232" tIns="44704" rIns="78232" bIns="44704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b="1" kern="1200" dirty="0"/>
            <a:t>Online Orders</a:t>
          </a:r>
        </a:p>
      </dsp:txBody>
      <dsp:txXfrm>
        <a:off x="25" y="1937"/>
        <a:ext cx="2475437" cy="990174"/>
      </dsp:txXfrm>
    </dsp:sp>
    <dsp:sp modelId="{F68157C1-BCFB-4E5B-BD7D-5809C0ABA131}">
      <dsp:nvSpPr>
        <dsp:cNvPr id="0" name=""/>
        <dsp:cNvSpPr/>
      </dsp:nvSpPr>
      <dsp:spPr>
        <a:xfrm>
          <a:off x="25" y="992112"/>
          <a:ext cx="2475437" cy="1581120"/>
        </a:xfrm>
        <a:prstGeom prst="rect">
          <a:avLst/>
        </a:prstGeom>
        <a:noFill/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8674" tIns="58674" rIns="78232" bIns="88011" numCol="1" spcCol="1270" anchor="t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100" kern="1200" dirty="0"/>
            <a:t> Check-out School p-card from the business office in Sutton 101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100" kern="1200" dirty="0"/>
            <a:t> Place online orders in Sutton 101.  A desktop computer is designated for student use for project purchases </a:t>
          </a:r>
        </a:p>
      </dsp:txBody>
      <dsp:txXfrm>
        <a:off x="25" y="992112"/>
        <a:ext cx="2475437" cy="1581120"/>
      </dsp:txXfrm>
    </dsp:sp>
    <dsp:sp modelId="{1E4A64B7-62CC-4C8F-B98D-9B9B98C7A15F}">
      <dsp:nvSpPr>
        <dsp:cNvPr id="0" name=""/>
        <dsp:cNvSpPr/>
      </dsp:nvSpPr>
      <dsp:spPr>
        <a:xfrm>
          <a:off x="2822024" y="1937"/>
          <a:ext cx="2475437" cy="990174"/>
        </a:xfrm>
        <a:prstGeom prst="rect">
          <a:avLst/>
        </a:prstGeom>
        <a:solidFill>
          <a:srgbClr val="7030A0"/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8232" tIns="44704" rIns="78232" bIns="44704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b="1" kern="1200" dirty="0"/>
            <a:t>Local Store Purchases</a:t>
          </a:r>
        </a:p>
      </dsp:txBody>
      <dsp:txXfrm>
        <a:off x="2822024" y="1937"/>
        <a:ext cx="2475437" cy="990174"/>
      </dsp:txXfrm>
    </dsp:sp>
    <dsp:sp modelId="{AD55E588-94A8-4FA4-8171-17885998589A}">
      <dsp:nvSpPr>
        <dsp:cNvPr id="0" name=""/>
        <dsp:cNvSpPr/>
      </dsp:nvSpPr>
      <dsp:spPr>
        <a:xfrm>
          <a:off x="2822024" y="992112"/>
          <a:ext cx="2475437" cy="1581120"/>
        </a:xfrm>
        <a:prstGeom prst="rect">
          <a:avLst/>
        </a:prstGeom>
        <a:noFill/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8674" tIns="58674" rIns="78232" bIns="88011" numCol="1" spcCol="1270" anchor="t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100" kern="1200" dirty="0"/>
            <a:t> Check-out School p-card from the business office in Sutton 101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100" kern="1200" dirty="0"/>
            <a:t> Shop for supplies from local stores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100" kern="1200" dirty="0"/>
            <a:t> Return p-card AND original receipts to the business office </a:t>
          </a:r>
          <a:r>
            <a:rPr lang="en-US" sz="1100" b="1" i="0" kern="1200" dirty="0"/>
            <a:t>within two hours</a:t>
          </a:r>
        </a:p>
      </dsp:txBody>
      <dsp:txXfrm>
        <a:off x="2822024" y="992112"/>
        <a:ext cx="2475437" cy="158112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F64685D-B6B8-4FB6-AEE7-120FFBE92930}">
      <dsp:nvSpPr>
        <dsp:cNvPr id="0" name=""/>
        <dsp:cNvSpPr/>
      </dsp:nvSpPr>
      <dsp:spPr>
        <a:xfrm>
          <a:off x="0" y="5407721"/>
          <a:ext cx="5111749" cy="443699"/>
        </a:xfrm>
        <a:prstGeom prst="rect">
          <a:avLst/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1" kern="1200" dirty="0"/>
            <a:t>STUDENTS</a:t>
          </a:r>
          <a:r>
            <a:rPr lang="en-US" sz="1000" kern="1200" dirty="0"/>
            <a:t> – check personal bank account for reimbursement approximately 7 days after submitting reimbursement </a:t>
          </a:r>
        </a:p>
      </dsp:txBody>
      <dsp:txXfrm>
        <a:off x="0" y="5407721"/>
        <a:ext cx="5111749" cy="443699"/>
      </dsp:txXfrm>
    </dsp:sp>
    <dsp:sp modelId="{72C72D93-9BFE-4599-A2B2-620AF09CC5C8}">
      <dsp:nvSpPr>
        <dsp:cNvPr id="0" name=""/>
        <dsp:cNvSpPr/>
      </dsp:nvSpPr>
      <dsp:spPr>
        <a:xfrm rot="10800000">
          <a:off x="0" y="4731968"/>
          <a:ext cx="5111749" cy="682409"/>
        </a:xfrm>
        <a:prstGeom prst="upArrowCallout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1" kern="1200" dirty="0"/>
            <a:t>BUSINESS OFFICE </a:t>
          </a:r>
          <a:r>
            <a:rPr lang="en-US" sz="1000" kern="1200" dirty="0"/>
            <a:t>– reviews the form/receipts and processes payment to students</a:t>
          </a:r>
        </a:p>
      </dsp:txBody>
      <dsp:txXfrm rot="10800000">
        <a:off x="0" y="4731968"/>
        <a:ext cx="5111749" cy="443409"/>
      </dsp:txXfrm>
    </dsp:sp>
    <dsp:sp modelId="{937567A6-8C2C-4202-94B6-E027534953AF}">
      <dsp:nvSpPr>
        <dsp:cNvPr id="0" name=""/>
        <dsp:cNvSpPr/>
      </dsp:nvSpPr>
      <dsp:spPr>
        <a:xfrm rot="10800000">
          <a:off x="0" y="4056214"/>
          <a:ext cx="5111749" cy="682409"/>
        </a:xfrm>
        <a:prstGeom prst="upArrowCallout">
          <a:avLst/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1" kern="1200" dirty="0"/>
            <a:t>STUDENTS</a:t>
          </a:r>
          <a:r>
            <a:rPr lang="en-US" sz="1000" kern="1200" dirty="0"/>
            <a:t> – bring Reimbursement Request, faculty approval email, and receipts to Sutton 101</a:t>
          </a:r>
        </a:p>
      </dsp:txBody>
      <dsp:txXfrm rot="10800000">
        <a:off x="0" y="4056214"/>
        <a:ext cx="5111749" cy="443409"/>
      </dsp:txXfrm>
    </dsp:sp>
    <dsp:sp modelId="{98F4CDC0-7021-4608-B475-62EF383C66AB}">
      <dsp:nvSpPr>
        <dsp:cNvPr id="0" name=""/>
        <dsp:cNvSpPr/>
      </dsp:nvSpPr>
      <dsp:spPr>
        <a:xfrm rot="10800000">
          <a:off x="0" y="3380460"/>
          <a:ext cx="5111749" cy="682409"/>
        </a:xfrm>
        <a:prstGeom prst="upArrowCallout">
          <a:avLst/>
        </a:prstGeom>
        <a:solidFill>
          <a:srgbClr val="0070C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1" kern="1200" dirty="0"/>
            <a:t>FACULTY</a:t>
          </a:r>
          <a:r>
            <a:rPr lang="en-US" sz="1000" kern="1200" dirty="0"/>
            <a:t> – email students your approval</a:t>
          </a:r>
        </a:p>
      </dsp:txBody>
      <dsp:txXfrm rot="10800000">
        <a:off x="0" y="3380460"/>
        <a:ext cx="5111749" cy="443409"/>
      </dsp:txXfrm>
    </dsp:sp>
    <dsp:sp modelId="{C9B08DAD-B658-4C55-97B3-B04601848D5C}">
      <dsp:nvSpPr>
        <dsp:cNvPr id="0" name=""/>
        <dsp:cNvSpPr/>
      </dsp:nvSpPr>
      <dsp:spPr>
        <a:xfrm rot="10800000">
          <a:off x="0" y="2704706"/>
          <a:ext cx="5111749" cy="682409"/>
        </a:xfrm>
        <a:prstGeom prst="upArrowCallout">
          <a:avLst/>
        </a:prstGeom>
        <a:solidFill>
          <a:srgbClr val="0070C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1" kern="1200" dirty="0"/>
            <a:t>FACULTY</a:t>
          </a:r>
          <a:r>
            <a:rPr lang="en-US" sz="1000" kern="1200" dirty="0"/>
            <a:t> – review list of supplies students purchased for appropriateness</a:t>
          </a:r>
        </a:p>
      </dsp:txBody>
      <dsp:txXfrm rot="10800000">
        <a:off x="0" y="2704706"/>
        <a:ext cx="5111749" cy="443409"/>
      </dsp:txXfrm>
    </dsp:sp>
    <dsp:sp modelId="{E2551E56-29CE-4922-B1EE-796A53D6D0A4}">
      <dsp:nvSpPr>
        <dsp:cNvPr id="0" name=""/>
        <dsp:cNvSpPr/>
      </dsp:nvSpPr>
      <dsp:spPr>
        <a:xfrm rot="10800000">
          <a:off x="0" y="2028953"/>
          <a:ext cx="5111749" cy="682409"/>
        </a:xfrm>
        <a:prstGeom prst="upArrowCallout">
          <a:avLst/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1" kern="1200" dirty="0"/>
            <a:t>STUDENTS</a:t>
          </a:r>
          <a:r>
            <a:rPr lang="en-US" sz="1000" kern="1200" dirty="0"/>
            <a:t> – email completed Reimbursement Request form to your instructor/mentor</a:t>
          </a:r>
        </a:p>
      </dsp:txBody>
      <dsp:txXfrm rot="10800000">
        <a:off x="0" y="2028953"/>
        <a:ext cx="5111749" cy="443409"/>
      </dsp:txXfrm>
    </dsp:sp>
    <dsp:sp modelId="{79C09FF6-FDA9-42B3-8721-ACEA489BA593}">
      <dsp:nvSpPr>
        <dsp:cNvPr id="0" name=""/>
        <dsp:cNvSpPr/>
      </dsp:nvSpPr>
      <dsp:spPr>
        <a:xfrm rot="10800000">
          <a:off x="0" y="1353199"/>
          <a:ext cx="5111749" cy="682409"/>
        </a:xfrm>
        <a:prstGeom prst="upArrowCallout">
          <a:avLst/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1" kern="1200" dirty="0"/>
            <a:t>STUDENTS</a:t>
          </a:r>
          <a:r>
            <a:rPr lang="en-US" sz="1000" kern="1200" dirty="0"/>
            <a:t> – complete the Reimbursement Request form</a:t>
          </a:r>
        </a:p>
      </dsp:txBody>
      <dsp:txXfrm rot="10800000">
        <a:off x="0" y="1353199"/>
        <a:ext cx="5111749" cy="443409"/>
      </dsp:txXfrm>
    </dsp:sp>
    <dsp:sp modelId="{B6833F80-DBFC-444F-A6DF-27177CF95BB7}">
      <dsp:nvSpPr>
        <dsp:cNvPr id="0" name=""/>
        <dsp:cNvSpPr/>
      </dsp:nvSpPr>
      <dsp:spPr>
        <a:xfrm rot="10800000">
          <a:off x="0" y="677445"/>
          <a:ext cx="5111749" cy="682409"/>
        </a:xfrm>
        <a:prstGeom prst="upArrowCallout">
          <a:avLst/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1" kern="1200" dirty="0"/>
            <a:t>STUDENTS</a:t>
          </a:r>
          <a:r>
            <a:rPr lang="en-US" sz="1000" kern="1200" dirty="0"/>
            <a:t> – purchase supplies</a:t>
          </a:r>
        </a:p>
      </dsp:txBody>
      <dsp:txXfrm rot="10800000">
        <a:off x="0" y="677445"/>
        <a:ext cx="5111749" cy="443409"/>
      </dsp:txXfrm>
    </dsp:sp>
    <dsp:sp modelId="{5B22C2D2-52FA-47C2-A764-A81CAA9190BC}">
      <dsp:nvSpPr>
        <dsp:cNvPr id="0" name=""/>
        <dsp:cNvSpPr/>
      </dsp:nvSpPr>
      <dsp:spPr>
        <a:xfrm rot="10800000">
          <a:off x="0" y="1691"/>
          <a:ext cx="5111749" cy="682409"/>
        </a:xfrm>
        <a:prstGeom prst="upArrowCallout">
          <a:avLst/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1" kern="1200" dirty="0"/>
            <a:t>STUDENTS</a:t>
          </a:r>
          <a:r>
            <a:rPr lang="en-US" sz="1000" kern="1200" dirty="0"/>
            <a:t> – research supplies needed for your project</a:t>
          </a:r>
        </a:p>
      </dsp:txBody>
      <dsp:txXfrm rot="10800000">
        <a:off x="0" y="1691"/>
        <a:ext cx="5111749" cy="443409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9EF5AA-9292-4C9F-BEEB-A99DE311A5A4}">
      <dsp:nvSpPr>
        <dsp:cNvPr id="0" name=""/>
        <dsp:cNvSpPr/>
      </dsp:nvSpPr>
      <dsp:spPr>
        <a:xfrm rot="5400000">
          <a:off x="5035052" y="-2071564"/>
          <a:ext cx="1122150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8100" tIns="19050" rIns="38100" bIns="19050" numCol="1" spcCol="1270" anchor="ctr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000" kern="1200" dirty="0"/>
            <a:t>Allow time for faculty to review/approve student orders.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000" kern="1200" dirty="0"/>
            <a:t>Allow enough time for order to be placed and delivered.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000" kern="1200" dirty="0"/>
            <a:t>Orders will be placed within 24 hours of receiving the Purchasing Request form, with faculty approval.</a:t>
          </a:r>
        </a:p>
      </dsp:txBody>
      <dsp:txXfrm rot="-5400000">
        <a:off x="2962656" y="55611"/>
        <a:ext cx="5212165" cy="1012592"/>
      </dsp:txXfrm>
    </dsp:sp>
    <dsp:sp modelId="{74F7E097-7279-4703-8891-CC8D5B75D436}">
      <dsp:nvSpPr>
        <dsp:cNvPr id="0" name=""/>
        <dsp:cNvSpPr/>
      </dsp:nvSpPr>
      <dsp:spPr>
        <a:xfrm>
          <a:off x="0" y="3883"/>
          <a:ext cx="2962656" cy="1116048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0" tIns="57150" rIns="114300" bIns="5715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/>
            <a:t>Process Time</a:t>
          </a:r>
        </a:p>
      </dsp:txBody>
      <dsp:txXfrm>
        <a:off x="54481" y="58364"/>
        <a:ext cx="2853694" cy="1007086"/>
      </dsp:txXfrm>
    </dsp:sp>
    <dsp:sp modelId="{AA93C557-F7C1-4F0D-A3C8-C63805A879DA}">
      <dsp:nvSpPr>
        <dsp:cNvPr id="0" name=""/>
        <dsp:cNvSpPr/>
      </dsp:nvSpPr>
      <dsp:spPr>
        <a:xfrm rot="5400000">
          <a:off x="4838071" y="-552630"/>
          <a:ext cx="1516112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8100" tIns="19050" rIns="38100" bIns="19050" numCol="1" spcCol="1270" anchor="ctr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000" kern="1200" dirty="0"/>
            <a:t>TPS Maker Space, located in Tech Center 199, will have basic supplies for any project.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000" kern="1200" dirty="0"/>
            <a:t>ASU has a preferred list of vendors.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000" kern="1200" dirty="0"/>
            <a:t>U.S. companies should be your first choice.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000" kern="1200" dirty="0"/>
            <a:t>If items only available from international vendor, factor in shipping time.  Allow 6–10 weeks for foreign purchases.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000" kern="1200" dirty="0"/>
            <a:t>Chemicals (glues, adhesives, paint) can only be purchased through ASU approved vendors.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000" kern="1200" dirty="0"/>
            <a:t>Amazon orders can only be placed through ASU’s Amazon Business account.</a:t>
          </a:r>
        </a:p>
      </dsp:txBody>
      <dsp:txXfrm rot="-5400000">
        <a:off x="2962655" y="1396796"/>
        <a:ext cx="5192934" cy="1368092"/>
      </dsp:txXfrm>
    </dsp:sp>
    <dsp:sp modelId="{B47D23FA-06F6-4D30-A5DA-85E5BED250D6}">
      <dsp:nvSpPr>
        <dsp:cNvPr id="0" name=""/>
        <dsp:cNvSpPr/>
      </dsp:nvSpPr>
      <dsp:spPr>
        <a:xfrm>
          <a:off x="0" y="1217739"/>
          <a:ext cx="2962656" cy="159421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0" tIns="57150" rIns="114300" bIns="5715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/>
            <a:t>Vendors</a:t>
          </a:r>
        </a:p>
      </dsp:txBody>
      <dsp:txXfrm>
        <a:off x="77823" y="1295562"/>
        <a:ext cx="2807010" cy="1438564"/>
      </dsp:txXfrm>
    </dsp:sp>
    <dsp:sp modelId="{87338E06-5F6E-48D0-A947-5A579618D484}">
      <dsp:nvSpPr>
        <dsp:cNvPr id="0" name=""/>
        <dsp:cNvSpPr/>
      </dsp:nvSpPr>
      <dsp:spPr>
        <a:xfrm rot="5400000">
          <a:off x="5220609" y="648753"/>
          <a:ext cx="751036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8100" tIns="19050" rIns="38100" bIns="19050" numCol="1" spcCol="1270" anchor="ctr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000" kern="1200" dirty="0"/>
            <a:t>ASU does </a:t>
          </a:r>
          <a:r>
            <a:rPr lang="en-US" sz="1000" b="1" kern="1200" dirty="0"/>
            <a:t>NOT</a:t>
          </a:r>
          <a:r>
            <a:rPr lang="en-US" sz="1000" kern="1200" dirty="0"/>
            <a:t> pay for express or expedited shipping.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000" kern="1200" dirty="0"/>
            <a:t>All project supplies </a:t>
          </a:r>
          <a:r>
            <a:rPr lang="en-US" sz="1000" b="1" kern="1200" dirty="0"/>
            <a:t>MUST</a:t>
          </a:r>
          <a:r>
            <a:rPr lang="en-US" sz="1000" kern="1200" dirty="0"/>
            <a:t> be shipped to ASU.</a:t>
          </a:r>
        </a:p>
      </dsp:txBody>
      <dsp:txXfrm rot="-5400000">
        <a:off x="2962656" y="2943370"/>
        <a:ext cx="5230281" cy="677710"/>
      </dsp:txXfrm>
    </dsp:sp>
    <dsp:sp modelId="{612EBE49-7EA8-40BF-95E8-72A9E4A5EAA7}">
      <dsp:nvSpPr>
        <dsp:cNvPr id="0" name=""/>
        <dsp:cNvSpPr/>
      </dsp:nvSpPr>
      <dsp:spPr>
        <a:xfrm>
          <a:off x="0" y="2936002"/>
          <a:ext cx="2962656" cy="692446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0" tIns="57150" rIns="114300" bIns="5715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/>
            <a:t>Shipping</a:t>
          </a:r>
        </a:p>
      </dsp:txBody>
      <dsp:txXfrm>
        <a:off x="33802" y="2969804"/>
        <a:ext cx="2895052" cy="624842"/>
      </dsp:txXfrm>
    </dsp:sp>
    <dsp:sp modelId="{92732D72-5F64-4555-93E8-889D2EEF7699}">
      <dsp:nvSpPr>
        <dsp:cNvPr id="0" name=""/>
        <dsp:cNvSpPr/>
      </dsp:nvSpPr>
      <dsp:spPr>
        <a:xfrm rot="5400000">
          <a:off x="5173526" y="1566462"/>
          <a:ext cx="845202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8100" tIns="19050" rIns="38100" bIns="19050" numCol="1" spcCol="1270" anchor="ctr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000" kern="1200" dirty="0"/>
            <a:t>Identify the class or project on the “Name of Class or Project” yellow line (at the top of the form).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000" kern="1200" dirty="0"/>
            <a:t>Business purpose box must be filled in (yellow line).  For the majority of purchases, use “Lab/Class/Medical Supplies” as the justification.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000" kern="1200" dirty="0"/>
            <a:t>One vendor per form.</a:t>
          </a:r>
        </a:p>
      </dsp:txBody>
      <dsp:txXfrm rot="-5400000">
        <a:off x="2962656" y="3818592"/>
        <a:ext cx="5225685" cy="762684"/>
      </dsp:txXfrm>
    </dsp:sp>
    <dsp:sp modelId="{38C49D3D-89DD-4636-B33F-F5DFB0452992}">
      <dsp:nvSpPr>
        <dsp:cNvPr id="0" name=""/>
        <dsp:cNvSpPr/>
      </dsp:nvSpPr>
      <dsp:spPr>
        <a:xfrm>
          <a:off x="0" y="3752501"/>
          <a:ext cx="2962656" cy="894866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0" tIns="57150" rIns="114300" bIns="5715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/>
            <a:t>Purchasing Form</a:t>
          </a:r>
        </a:p>
      </dsp:txBody>
      <dsp:txXfrm>
        <a:off x="43684" y="3796185"/>
        <a:ext cx="2875288" cy="807498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46D4816-B9F9-45B7-A5F6-6FDAAAB7DB5A}">
      <dsp:nvSpPr>
        <dsp:cNvPr id="0" name=""/>
        <dsp:cNvSpPr/>
      </dsp:nvSpPr>
      <dsp:spPr>
        <a:xfrm>
          <a:off x="512139" y="846"/>
          <a:ext cx="1675655" cy="1005393"/>
        </a:xfrm>
        <a:prstGeom prst="rect">
          <a:avLst/>
        </a:prstGeom>
        <a:blipFill rotWithShape="0">
          <a:blip xmlns:r="http://schemas.openxmlformats.org/officeDocument/2006/relationships" r:embed="rId1"/>
          <a:tile tx="0" ty="0" sx="100000" sy="100000" flip="none" algn="tl"/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/>
            <a:t>Wood</a:t>
          </a:r>
        </a:p>
      </dsp:txBody>
      <dsp:txXfrm>
        <a:off x="512139" y="846"/>
        <a:ext cx="1675655" cy="1005393"/>
      </dsp:txXfrm>
    </dsp:sp>
    <dsp:sp modelId="{88143A58-A79E-4751-94AD-3772A9660EE8}">
      <dsp:nvSpPr>
        <dsp:cNvPr id="0" name=""/>
        <dsp:cNvSpPr/>
      </dsp:nvSpPr>
      <dsp:spPr>
        <a:xfrm>
          <a:off x="2355361" y="846"/>
          <a:ext cx="1675655" cy="1005393"/>
        </a:xfrm>
        <a:prstGeom prst="rect">
          <a:avLst/>
        </a:prstGeom>
        <a:blipFill rotWithShape="0">
          <a:blip xmlns:r="http://schemas.openxmlformats.org/officeDocument/2006/relationships" r:embed="rId1"/>
          <a:tile tx="0" ty="0" sx="100000" sy="100000" flip="none" algn="tl"/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/>
            <a:t>Cardboard</a:t>
          </a:r>
        </a:p>
      </dsp:txBody>
      <dsp:txXfrm>
        <a:off x="2355361" y="846"/>
        <a:ext cx="1675655" cy="1005393"/>
      </dsp:txXfrm>
    </dsp:sp>
    <dsp:sp modelId="{E2AFCBCF-CD35-4FF0-8219-2FF523C5C8FE}">
      <dsp:nvSpPr>
        <dsp:cNvPr id="0" name=""/>
        <dsp:cNvSpPr/>
      </dsp:nvSpPr>
      <dsp:spPr>
        <a:xfrm>
          <a:off x="4198582" y="846"/>
          <a:ext cx="1675655" cy="1005393"/>
        </a:xfrm>
        <a:prstGeom prst="rect">
          <a:avLst/>
        </a:prstGeom>
        <a:blipFill rotWithShape="0">
          <a:blip xmlns:r="http://schemas.openxmlformats.org/officeDocument/2006/relationships" r:embed="rId1"/>
          <a:tile tx="0" ty="0" sx="100000" sy="100000" flip="none" algn="tl"/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/>
            <a:t>PVC Pipe</a:t>
          </a:r>
        </a:p>
      </dsp:txBody>
      <dsp:txXfrm>
        <a:off x="4198582" y="846"/>
        <a:ext cx="1675655" cy="1005393"/>
      </dsp:txXfrm>
    </dsp:sp>
    <dsp:sp modelId="{0944119F-9DFF-462E-8B2D-89157DCD8FD5}">
      <dsp:nvSpPr>
        <dsp:cNvPr id="0" name=""/>
        <dsp:cNvSpPr/>
      </dsp:nvSpPr>
      <dsp:spPr>
        <a:xfrm>
          <a:off x="6041804" y="846"/>
          <a:ext cx="1675655" cy="1005393"/>
        </a:xfrm>
        <a:prstGeom prst="rect">
          <a:avLst/>
        </a:prstGeom>
        <a:blipFill rotWithShape="0">
          <a:blip xmlns:r="http://schemas.openxmlformats.org/officeDocument/2006/relationships" r:embed="rId1"/>
          <a:tile tx="0" ty="0" sx="100000" sy="100000" flip="none" algn="tl"/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/>
            <a:t>Strap Hinges </a:t>
          </a:r>
        </a:p>
      </dsp:txBody>
      <dsp:txXfrm>
        <a:off x="6041804" y="846"/>
        <a:ext cx="1675655" cy="1005393"/>
      </dsp:txXfrm>
    </dsp:sp>
    <dsp:sp modelId="{3E06397F-8184-47FF-9786-63B4771F65DB}">
      <dsp:nvSpPr>
        <dsp:cNvPr id="0" name=""/>
        <dsp:cNvSpPr/>
      </dsp:nvSpPr>
      <dsp:spPr>
        <a:xfrm>
          <a:off x="512139" y="1173805"/>
          <a:ext cx="1675655" cy="1005393"/>
        </a:xfrm>
        <a:prstGeom prst="rect">
          <a:avLst/>
        </a:prstGeom>
        <a:blipFill rotWithShape="0">
          <a:blip xmlns:r="http://schemas.openxmlformats.org/officeDocument/2006/relationships" r:embed="rId1"/>
          <a:tile tx="0" ty="0" sx="100000" sy="100000" flip="none" algn="tl"/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/>
            <a:t>Zip &amp; Nylon Ties</a:t>
          </a:r>
        </a:p>
      </dsp:txBody>
      <dsp:txXfrm>
        <a:off x="512139" y="1173805"/>
        <a:ext cx="1675655" cy="1005393"/>
      </dsp:txXfrm>
    </dsp:sp>
    <dsp:sp modelId="{3383DB27-B500-405D-A688-6B473D51F909}">
      <dsp:nvSpPr>
        <dsp:cNvPr id="0" name=""/>
        <dsp:cNvSpPr/>
      </dsp:nvSpPr>
      <dsp:spPr>
        <a:xfrm>
          <a:off x="2355361" y="1173805"/>
          <a:ext cx="1675655" cy="1005393"/>
        </a:xfrm>
        <a:prstGeom prst="rect">
          <a:avLst/>
        </a:prstGeom>
        <a:blipFill rotWithShape="0">
          <a:blip xmlns:r="http://schemas.openxmlformats.org/officeDocument/2006/relationships" r:embed="rId1"/>
          <a:tile tx="0" ty="0" sx="100000" sy="100000" flip="none" algn="tl"/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/>
            <a:t>JB Weld</a:t>
          </a:r>
        </a:p>
      </dsp:txBody>
      <dsp:txXfrm>
        <a:off x="2355361" y="1173805"/>
        <a:ext cx="1675655" cy="1005393"/>
      </dsp:txXfrm>
    </dsp:sp>
    <dsp:sp modelId="{9586161B-A190-4E03-A63C-913A7A14B3FE}">
      <dsp:nvSpPr>
        <dsp:cNvPr id="0" name=""/>
        <dsp:cNvSpPr/>
      </dsp:nvSpPr>
      <dsp:spPr>
        <a:xfrm>
          <a:off x="4198582" y="1173805"/>
          <a:ext cx="1675655" cy="1005393"/>
        </a:xfrm>
        <a:prstGeom prst="rect">
          <a:avLst/>
        </a:prstGeom>
        <a:blipFill rotWithShape="0">
          <a:blip xmlns:r="http://schemas.openxmlformats.org/officeDocument/2006/relationships" r:embed="rId1"/>
          <a:tile tx="0" ty="0" sx="100000" sy="100000" flip="none" algn="tl"/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/>
            <a:t>PVC Elbow Joints</a:t>
          </a:r>
        </a:p>
      </dsp:txBody>
      <dsp:txXfrm>
        <a:off x="4198582" y="1173805"/>
        <a:ext cx="1675655" cy="1005393"/>
      </dsp:txXfrm>
    </dsp:sp>
    <dsp:sp modelId="{F4E96076-EE68-4962-B911-194409181E8F}">
      <dsp:nvSpPr>
        <dsp:cNvPr id="0" name=""/>
        <dsp:cNvSpPr/>
      </dsp:nvSpPr>
      <dsp:spPr>
        <a:xfrm>
          <a:off x="6041804" y="1173805"/>
          <a:ext cx="1675655" cy="1005393"/>
        </a:xfrm>
        <a:prstGeom prst="rect">
          <a:avLst/>
        </a:prstGeom>
        <a:blipFill rotWithShape="0">
          <a:blip xmlns:r="http://schemas.openxmlformats.org/officeDocument/2006/relationships" r:embed="rId1"/>
          <a:tile tx="0" ty="0" sx="100000" sy="100000" flip="none" algn="tl"/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/>
            <a:t>PVC Tee Joints</a:t>
          </a:r>
        </a:p>
      </dsp:txBody>
      <dsp:txXfrm>
        <a:off x="6041804" y="1173805"/>
        <a:ext cx="1675655" cy="1005393"/>
      </dsp:txXfrm>
    </dsp:sp>
    <dsp:sp modelId="{EFE26207-CBD8-4C34-B690-2DD53AA4ABDF}">
      <dsp:nvSpPr>
        <dsp:cNvPr id="0" name=""/>
        <dsp:cNvSpPr/>
      </dsp:nvSpPr>
      <dsp:spPr>
        <a:xfrm>
          <a:off x="512139" y="2346764"/>
          <a:ext cx="1675655" cy="1005393"/>
        </a:xfrm>
        <a:prstGeom prst="rect">
          <a:avLst/>
        </a:prstGeom>
        <a:blipFill rotWithShape="0">
          <a:blip xmlns:r="http://schemas.openxmlformats.org/officeDocument/2006/relationships" r:embed="rId1"/>
          <a:tile tx="0" ty="0" sx="100000" sy="100000" flip="none" algn="tl"/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/>
            <a:t>Pipe Glue</a:t>
          </a:r>
        </a:p>
      </dsp:txBody>
      <dsp:txXfrm>
        <a:off x="512139" y="2346764"/>
        <a:ext cx="1675655" cy="1005393"/>
      </dsp:txXfrm>
    </dsp:sp>
    <dsp:sp modelId="{E8028E94-7B61-44C4-8C19-B8D307E05F09}">
      <dsp:nvSpPr>
        <dsp:cNvPr id="0" name=""/>
        <dsp:cNvSpPr/>
      </dsp:nvSpPr>
      <dsp:spPr>
        <a:xfrm>
          <a:off x="2355361" y="2346764"/>
          <a:ext cx="1675655" cy="1005393"/>
        </a:xfrm>
        <a:prstGeom prst="rect">
          <a:avLst/>
        </a:prstGeom>
        <a:blipFill rotWithShape="0">
          <a:blip xmlns:r="http://schemas.openxmlformats.org/officeDocument/2006/relationships" r:embed="rId1"/>
          <a:tile tx="0" ty="0" sx="100000" sy="100000" flip="none" algn="tl"/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/>
            <a:t>Wood Glue</a:t>
          </a:r>
        </a:p>
      </dsp:txBody>
      <dsp:txXfrm>
        <a:off x="2355361" y="2346764"/>
        <a:ext cx="1675655" cy="1005393"/>
      </dsp:txXfrm>
    </dsp:sp>
    <dsp:sp modelId="{F2CB4663-1C85-419D-BA74-AAD380F6DB39}">
      <dsp:nvSpPr>
        <dsp:cNvPr id="0" name=""/>
        <dsp:cNvSpPr/>
      </dsp:nvSpPr>
      <dsp:spPr>
        <a:xfrm>
          <a:off x="4198582" y="2346764"/>
          <a:ext cx="1675655" cy="1005393"/>
        </a:xfrm>
        <a:prstGeom prst="rect">
          <a:avLst/>
        </a:prstGeom>
        <a:blipFill rotWithShape="0">
          <a:blip xmlns:r="http://schemas.openxmlformats.org/officeDocument/2006/relationships" r:embed="rId1"/>
          <a:tile tx="0" ty="0" sx="100000" sy="100000" flip="none" algn="tl"/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/>
            <a:t>Velcro</a:t>
          </a:r>
        </a:p>
      </dsp:txBody>
      <dsp:txXfrm>
        <a:off x="4198582" y="2346764"/>
        <a:ext cx="1675655" cy="1005393"/>
      </dsp:txXfrm>
    </dsp:sp>
    <dsp:sp modelId="{584BE2F2-8222-4E0D-8C77-736585D2DB1A}">
      <dsp:nvSpPr>
        <dsp:cNvPr id="0" name=""/>
        <dsp:cNvSpPr/>
      </dsp:nvSpPr>
      <dsp:spPr>
        <a:xfrm>
          <a:off x="6041804" y="2346764"/>
          <a:ext cx="1675655" cy="1005393"/>
        </a:xfrm>
        <a:prstGeom prst="rect">
          <a:avLst/>
        </a:prstGeom>
        <a:blipFill rotWithShape="0">
          <a:blip xmlns:r="http://schemas.openxmlformats.org/officeDocument/2006/relationships" r:embed="rId1"/>
          <a:tile tx="0" ty="0" sx="100000" sy="100000" flip="none" algn="tl"/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/>
            <a:t>L Brackets</a:t>
          </a:r>
        </a:p>
      </dsp:txBody>
      <dsp:txXfrm>
        <a:off x="6041804" y="2346764"/>
        <a:ext cx="1675655" cy="1005393"/>
      </dsp:txXfrm>
    </dsp:sp>
    <dsp:sp modelId="{A6FE342C-9802-463C-84CF-49ED29A02DB7}">
      <dsp:nvSpPr>
        <dsp:cNvPr id="0" name=""/>
        <dsp:cNvSpPr/>
      </dsp:nvSpPr>
      <dsp:spPr>
        <a:xfrm>
          <a:off x="1433750" y="3519723"/>
          <a:ext cx="1675655" cy="1005393"/>
        </a:xfrm>
        <a:prstGeom prst="rect">
          <a:avLst/>
        </a:prstGeom>
        <a:blipFill rotWithShape="0">
          <a:blip xmlns:r="http://schemas.openxmlformats.org/officeDocument/2006/relationships" r:embed="rId1"/>
          <a:tile tx="0" ty="0" sx="100000" sy="100000" flip="none" algn="tl"/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/>
            <a:t>Screws</a:t>
          </a:r>
        </a:p>
      </dsp:txBody>
      <dsp:txXfrm>
        <a:off x="1433750" y="3519723"/>
        <a:ext cx="1675655" cy="1005393"/>
      </dsp:txXfrm>
    </dsp:sp>
    <dsp:sp modelId="{E5FD2C17-BE6F-4583-B5A2-2A189C52E773}">
      <dsp:nvSpPr>
        <dsp:cNvPr id="0" name=""/>
        <dsp:cNvSpPr/>
      </dsp:nvSpPr>
      <dsp:spPr>
        <a:xfrm>
          <a:off x="3276972" y="3519723"/>
          <a:ext cx="1675655" cy="1005393"/>
        </a:xfrm>
        <a:prstGeom prst="rect">
          <a:avLst/>
        </a:prstGeom>
        <a:blipFill rotWithShape="0">
          <a:blip xmlns:r="http://schemas.openxmlformats.org/officeDocument/2006/relationships" r:embed="rId1"/>
          <a:tile tx="0" ty="0" sx="100000" sy="100000" flip="none" algn="tl"/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/>
            <a:t>Nails</a:t>
          </a:r>
        </a:p>
      </dsp:txBody>
      <dsp:txXfrm>
        <a:off x="3276972" y="3519723"/>
        <a:ext cx="1675655" cy="1005393"/>
      </dsp:txXfrm>
    </dsp:sp>
    <dsp:sp modelId="{B8F1E2E8-CE12-43E3-A8BB-3D95F3133633}">
      <dsp:nvSpPr>
        <dsp:cNvPr id="0" name=""/>
        <dsp:cNvSpPr/>
      </dsp:nvSpPr>
      <dsp:spPr>
        <a:xfrm>
          <a:off x="5120193" y="3519723"/>
          <a:ext cx="1675655" cy="1005393"/>
        </a:xfrm>
        <a:prstGeom prst="rect">
          <a:avLst/>
        </a:prstGeom>
        <a:blipFill rotWithShape="0">
          <a:blip xmlns:r="http://schemas.openxmlformats.org/officeDocument/2006/relationships" r:embed="rId1"/>
          <a:tile tx="0" ty="0" sx="100000" sy="100000" flip="none" algn="tl"/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/>
            <a:t>Wooden Dowels</a:t>
          </a:r>
        </a:p>
      </dsp:txBody>
      <dsp:txXfrm>
        <a:off x="5120193" y="3519723"/>
        <a:ext cx="1675655" cy="1005393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3"/>
            <a:ext cx="3011488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7000" y="3"/>
            <a:ext cx="3011488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E4F0AD-1695-4991-BA63-AA6FCB81A57A}" type="datetimeFigureOut">
              <a:rPr lang="en-US" smtClean="0"/>
              <a:t>3/1/24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692150"/>
            <a:ext cx="4616450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328" y="4387852"/>
            <a:ext cx="5559425" cy="41560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528"/>
            <a:ext cx="3011488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7000" y="8772528"/>
            <a:ext cx="3011488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2D4D2E-8769-443A-BD5E-4BB62206E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38572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2D4D2E-8769-443A-BD5E-4BB62206E62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5813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9CCA7-77F2-4591-B3AB-CFED6871AADA}" type="datetime1">
              <a:rPr lang="en-US" smtClean="0"/>
              <a:t>3/1/24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Fall 2023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38536-160D-46AA-AE25-7C70A5508C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84018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7927D-4329-4EFF-86BD-0B9EF380764D}" type="datetime1">
              <a:rPr lang="en-US" smtClean="0"/>
              <a:t>3/1/24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Fall 2023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38536-160D-46AA-AE25-7C70A5508C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26772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17DF3-BD87-4EE2-90ED-E9AE1D1BA35F}" type="datetime1">
              <a:rPr lang="en-US" smtClean="0"/>
              <a:t>3/1/24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Fall 2023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38536-160D-46AA-AE25-7C70A5508C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6006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39F62-CC1E-4DD4-B853-B8674368657B}" type="datetime1">
              <a:rPr lang="en-US" smtClean="0"/>
              <a:t>3/1/24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Fall 2023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38536-160D-46AA-AE25-7C70A5508C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8167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2E144-20A2-4D3D-8E1D-48697879FB8A}" type="datetime1">
              <a:rPr lang="en-US" smtClean="0"/>
              <a:t>3/1/24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Fall 2023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38536-160D-46AA-AE25-7C70A5508C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13887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40A00-2993-4A78-BE97-51CEF6FC916A}" type="datetime1">
              <a:rPr lang="en-US" smtClean="0"/>
              <a:t>3/1/24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Fall 2023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38536-160D-46AA-AE25-7C70A5508C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3929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0758D-4CF8-44C3-82FD-EBE37E5CBD9A}" type="datetime1">
              <a:rPr lang="en-US" smtClean="0"/>
              <a:t>3/1/24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Fall 2023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38536-160D-46AA-AE25-7C70A5508C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14656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D8DC7-CA61-41A5-89A8-F0AE17DA4D53}" type="datetime1">
              <a:rPr lang="en-US" smtClean="0"/>
              <a:t>3/1/24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Fall 2023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38536-160D-46AA-AE25-7C70A5508C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789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CE00A-EFF2-4B89-9515-12F0E2A221FE}" type="datetime1">
              <a:rPr lang="en-US" smtClean="0"/>
              <a:t>3/1/24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Fall 2023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38536-160D-46AA-AE25-7C70A5508C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00909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DB7BA-6B84-496C-890B-55AFEEF09EB5}" type="datetime1">
              <a:rPr lang="en-US" smtClean="0"/>
              <a:t>3/1/24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Fall 2023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38536-160D-46AA-AE25-7C70A5508C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97290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B14B4-E148-4ECD-9AE9-F38C659BE79F}" type="datetime1">
              <a:rPr lang="en-US" smtClean="0"/>
              <a:t>3/1/24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Fall 2023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38536-160D-46AA-AE25-7C70A5508C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18709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D6F8A6-EEF7-4B81-8128-99DB18208082}" type="datetime1">
              <a:rPr lang="en-US" smtClean="0"/>
              <a:t>3/1/24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Fall 2023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D38536-160D-46AA-AE25-7C70A5508C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6187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hyperlink" Target="mailto:Peggy.Kilgore@asu.edu" TargetMode="Externa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4.xml"/><Relationship Id="rId3" Type="http://schemas.openxmlformats.org/officeDocument/2006/relationships/diagramLayout" Target="../diagrams/layout3.xml"/><Relationship Id="rId7" Type="http://schemas.openxmlformats.org/officeDocument/2006/relationships/hyperlink" Target="mailto:Peggy.Kilgore@asu.edu" TargetMode="External"/><Relationship Id="rId12" Type="http://schemas.microsoft.com/office/2007/relationships/diagramDrawing" Target="../diagrams/drawing4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3.xml"/><Relationship Id="rId11" Type="http://schemas.openxmlformats.org/officeDocument/2006/relationships/diagramColors" Target="../diagrams/colors4.xml"/><Relationship Id="rId5" Type="http://schemas.openxmlformats.org/officeDocument/2006/relationships/diagramColors" Target="../diagrams/colors3.xml"/><Relationship Id="rId10" Type="http://schemas.openxmlformats.org/officeDocument/2006/relationships/diagramQuickStyle" Target="../diagrams/quickStyle4.xml"/><Relationship Id="rId4" Type="http://schemas.openxmlformats.org/officeDocument/2006/relationships/diagramQuickStyle" Target="../diagrams/quickStyle3.xml"/><Relationship Id="rId9" Type="http://schemas.openxmlformats.org/officeDocument/2006/relationships/diagramLayout" Target="../diagrams/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7" Type="http://schemas.openxmlformats.org/officeDocument/2006/relationships/hyperlink" Target="mailto:Peggy.Kilgore@asu.edu" TargetMode="Externa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r>
              <a:rPr lang="en-US" b="1" dirty="0"/>
              <a:t>Class and Project Ordering PROCEDURES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648200"/>
            <a:ext cx="8229600" cy="1905000"/>
          </a:xfrm>
        </p:spPr>
        <p:txBody>
          <a:bodyPr>
            <a:normAutofit/>
          </a:bodyPr>
          <a:lstStyle/>
          <a:p>
            <a:endParaRPr lang="en-US" dirty="0"/>
          </a:p>
          <a:p>
            <a:endParaRPr lang="en-US" dirty="0"/>
          </a:p>
          <a:p>
            <a:pPr algn="l"/>
            <a:endParaRPr lang="en-US" sz="1400" dirty="0"/>
          </a:p>
          <a:p>
            <a:pPr algn="l"/>
            <a:endParaRPr lang="en-US" sz="1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1452" y="990600"/>
            <a:ext cx="7667625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Fall 2023</a:t>
            </a:r>
          </a:p>
        </p:txBody>
      </p:sp>
      <p:pic>
        <p:nvPicPr>
          <p:cNvPr id="7" name="Picture 6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11351" y="5615354"/>
            <a:ext cx="2011680" cy="502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68146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ln w="1905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b="1" dirty="0"/>
              <a:t>Other Vendors to Consider</a:t>
            </a:r>
          </a:p>
        </p:txBody>
      </p:sp>
      <p:graphicFrame>
        <p:nvGraphicFramePr>
          <p:cNvPr id="16" name="Content Placeholder 1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42240669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Fall 2023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914400" y="1828800"/>
            <a:ext cx="7315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		</a:t>
            </a:r>
          </a:p>
        </p:txBody>
      </p:sp>
      <p:sp>
        <p:nvSpPr>
          <p:cNvPr id="6" name="Up Ribbon 5"/>
          <p:cNvSpPr/>
          <p:nvPr/>
        </p:nvSpPr>
        <p:spPr>
          <a:xfrm>
            <a:off x="762000" y="1905000"/>
            <a:ext cx="7924800" cy="4114800"/>
          </a:xfrm>
          <a:prstGeom prst="ribbon2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2" rtlCol="0" anchor="ctr"/>
          <a:lstStyle/>
          <a:p>
            <a:pPr algn="ctr"/>
            <a:endParaRPr lang="en-US" b="1" dirty="0"/>
          </a:p>
          <a:p>
            <a:pPr algn="ctr"/>
            <a:endParaRPr lang="en-US" b="1" dirty="0"/>
          </a:p>
          <a:p>
            <a:pPr algn="ctr"/>
            <a:r>
              <a:rPr lang="en-US" b="1" dirty="0" err="1"/>
              <a:t>Adafruit</a:t>
            </a:r>
            <a:endParaRPr lang="en-US" b="1" dirty="0"/>
          </a:p>
          <a:p>
            <a:pPr algn="ctr"/>
            <a:r>
              <a:rPr lang="en-US" b="1" dirty="0"/>
              <a:t>All Electronics</a:t>
            </a:r>
          </a:p>
          <a:p>
            <a:pPr algn="ctr"/>
            <a:r>
              <a:rPr lang="en-US" b="1" dirty="0"/>
              <a:t>Amazon</a:t>
            </a:r>
          </a:p>
          <a:p>
            <a:pPr algn="ctr"/>
            <a:r>
              <a:rPr lang="en-US" b="1" dirty="0"/>
              <a:t>Digi-Key</a:t>
            </a:r>
          </a:p>
          <a:p>
            <a:pPr algn="ctr"/>
            <a:r>
              <a:rPr lang="en-US" b="1" dirty="0"/>
              <a:t>Harbor Freight Tools</a:t>
            </a:r>
          </a:p>
          <a:p>
            <a:pPr algn="ctr"/>
            <a:r>
              <a:rPr lang="en-US" b="1" dirty="0"/>
              <a:t>Hobby Engineering</a:t>
            </a:r>
          </a:p>
          <a:p>
            <a:pPr algn="ctr"/>
            <a:r>
              <a:rPr lang="en-US" b="1" dirty="0" err="1"/>
              <a:t>Jameco</a:t>
            </a:r>
            <a:r>
              <a:rPr lang="en-US" b="1" dirty="0"/>
              <a:t> Electronics</a:t>
            </a:r>
          </a:p>
          <a:p>
            <a:pPr algn="ctr"/>
            <a:endParaRPr lang="en-US" b="1" dirty="0"/>
          </a:p>
          <a:p>
            <a:pPr algn="ctr"/>
            <a:endParaRPr lang="en-US" b="1" dirty="0"/>
          </a:p>
          <a:p>
            <a:pPr algn="ctr"/>
            <a:endParaRPr lang="en-US" b="1" dirty="0"/>
          </a:p>
          <a:p>
            <a:pPr algn="ctr"/>
            <a:endParaRPr lang="en-US" b="1" dirty="0"/>
          </a:p>
          <a:p>
            <a:pPr algn="ctr"/>
            <a:r>
              <a:rPr lang="en-US" b="1" dirty="0"/>
              <a:t>Microcontroller</a:t>
            </a:r>
          </a:p>
          <a:p>
            <a:pPr algn="ctr"/>
            <a:r>
              <a:rPr lang="en-US" b="1" dirty="0"/>
              <a:t>Mouser Electronics</a:t>
            </a:r>
          </a:p>
          <a:p>
            <a:pPr algn="ctr"/>
            <a:r>
              <a:rPr lang="en-US" b="1" dirty="0" err="1"/>
              <a:t>NewEgg</a:t>
            </a:r>
            <a:endParaRPr lang="en-US" b="1" dirty="0"/>
          </a:p>
          <a:p>
            <a:pPr algn="ctr"/>
            <a:r>
              <a:rPr lang="en-US" b="1" dirty="0"/>
              <a:t>Parallax</a:t>
            </a:r>
          </a:p>
          <a:p>
            <a:pPr algn="ctr"/>
            <a:r>
              <a:rPr lang="en-US" b="1" dirty="0"/>
              <a:t>Robot Mesh</a:t>
            </a:r>
          </a:p>
          <a:p>
            <a:pPr algn="ctr"/>
            <a:r>
              <a:rPr lang="en-US" b="1" dirty="0" err="1"/>
              <a:t>RobotShop</a:t>
            </a:r>
            <a:endParaRPr lang="en-US" b="1" dirty="0"/>
          </a:p>
          <a:p>
            <a:pPr algn="ctr"/>
            <a:r>
              <a:rPr lang="en-US" b="1" dirty="0" err="1"/>
              <a:t>SparkFun</a:t>
            </a:r>
            <a:r>
              <a:rPr lang="en-US" b="1" dirty="0"/>
              <a:t> Electronics</a:t>
            </a:r>
          </a:p>
          <a:p>
            <a:pPr algn="ctr"/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32362911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ln w="1905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b="1" dirty="0"/>
              <a:t>Vendors NOT to use</a:t>
            </a:r>
          </a:p>
        </p:txBody>
      </p:sp>
      <p:graphicFrame>
        <p:nvGraphicFramePr>
          <p:cNvPr id="16" name="Content Placeholder 1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75904372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Fall 2023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914400" y="1828800"/>
            <a:ext cx="7315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		</a:t>
            </a:r>
          </a:p>
        </p:txBody>
      </p:sp>
      <p:sp>
        <p:nvSpPr>
          <p:cNvPr id="6" name="Up Ribbon 5"/>
          <p:cNvSpPr/>
          <p:nvPr/>
        </p:nvSpPr>
        <p:spPr>
          <a:xfrm>
            <a:off x="762000" y="1905000"/>
            <a:ext cx="7924800" cy="4114800"/>
          </a:xfrm>
          <a:prstGeom prst="ribbon2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1" rtlCol="0" anchor="ctr"/>
          <a:lstStyle/>
          <a:p>
            <a:pPr algn="ctr"/>
            <a:endParaRPr lang="en-US" b="1" dirty="0"/>
          </a:p>
          <a:p>
            <a:pPr algn="ctr"/>
            <a:endParaRPr lang="en-US" b="1" dirty="0"/>
          </a:p>
          <a:p>
            <a:pPr algn="ctr"/>
            <a:r>
              <a:rPr lang="en-US" sz="3600" b="1" dirty="0" err="1"/>
              <a:t>AliExpress</a:t>
            </a:r>
            <a:endParaRPr lang="en-US" sz="3600" b="1" dirty="0"/>
          </a:p>
          <a:p>
            <a:pPr algn="ctr"/>
            <a:r>
              <a:rPr lang="en-US" sz="3600" b="1" dirty="0" err="1"/>
              <a:t>AliBaba</a:t>
            </a:r>
            <a:endParaRPr lang="en-US" sz="3600" b="1" dirty="0"/>
          </a:p>
          <a:p>
            <a:pPr algn="ctr"/>
            <a:r>
              <a:rPr lang="en-US" sz="3600" b="1" dirty="0" err="1"/>
              <a:t>Rakuten</a:t>
            </a:r>
            <a:endParaRPr lang="en-US" sz="3600" b="1" dirty="0"/>
          </a:p>
          <a:p>
            <a:pPr algn="ctr"/>
            <a:endParaRPr lang="en-US" b="1" dirty="0"/>
          </a:p>
          <a:p>
            <a:pPr algn="ctr"/>
            <a:endParaRPr lang="en-US" b="1" dirty="0"/>
          </a:p>
          <a:p>
            <a:pPr algn="ctr"/>
            <a:r>
              <a:rPr lang="en-US" sz="1400" b="1" dirty="0"/>
              <a:t>Orders from these vendors will not be placed</a:t>
            </a:r>
          </a:p>
          <a:p>
            <a:pPr algn="ctr"/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35845065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dirty="0"/>
              <a:t>Class and Project Purchases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21260222"/>
              </p:ext>
            </p:extLst>
          </p:nvPr>
        </p:nvGraphicFramePr>
        <p:xfrm>
          <a:off x="990600" y="2133600"/>
          <a:ext cx="7391400" cy="39163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Fall 2023</a:t>
            </a:r>
          </a:p>
        </p:txBody>
      </p:sp>
    </p:spTree>
    <p:extLst>
      <p:ext uri="{BB962C8B-B14F-4D97-AF65-F5344CB8AC3E}">
        <p14:creationId xmlns:p14="http://schemas.microsoft.com/office/powerpoint/2010/main" val="9318648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1905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dirty="0"/>
              <a:t>TPS Business Team </a:t>
            </a:r>
            <a:br>
              <a:rPr lang="en-US" dirty="0"/>
            </a:br>
            <a:r>
              <a:rPr lang="en-US" dirty="0"/>
              <a:t>Orders Supplies </a:t>
            </a:r>
            <a:br>
              <a:rPr lang="en-US" dirty="0"/>
            </a:br>
            <a:r>
              <a:rPr lang="en-US" dirty="0"/>
              <a:t>Instructions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02488824"/>
              </p:ext>
            </p:extLst>
          </p:nvPr>
        </p:nvGraphicFramePr>
        <p:xfrm>
          <a:off x="3575050" y="273050"/>
          <a:ext cx="5111750" cy="58531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b="1" u="sng" dirty="0"/>
              <a:t>Applies to</a:t>
            </a:r>
            <a:r>
              <a:rPr lang="en-US" dirty="0"/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Class projects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Capstone projects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/>
              <a:t>eProjects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FURI/MORE projects</a:t>
            </a:r>
          </a:p>
          <a:p>
            <a:endParaRPr lang="en-US" dirty="0"/>
          </a:p>
          <a:p>
            <a:r>
              <a:rPr lang="en-US" b="1" u="sng" dirty="0"/>
              <a:t>Form</a:t>
            </a:r>
            <a:r>
              <a:rPr lang="en-US" dirty="0"/>
              <a:t>:  Purchase Request</a:t>
            </a:r>
          </a:p>
          <a:p>
            <a:r>
              <a:rPr lang="en-US" sz="1100" dirty="0"/>
              <a:t>               (one vendor per form please) </a:t>
            </a:r>
          </a:p>
          <a:p>
            <a:endParaRPr lang="en-US" dirty="0"/>
          </a:p>
          <a:p>
            <a:r>
              <a:rPr lang="en-US" b="1" u="sng" dirty="0"/>
              <a:t>The Poly School contact</a:t>
            </a:r>
            <a:r>
              <a:rPr lang="en-US" dirty="0"/>
              <a:t>:</a:t>
            </a:r>
          </a:p>
          <a:p>
            <a:r>
              <a:rPr lang="en-US" dirty="0"/>
              <a:t>TPS Business Office</a:t>
            </a:r>
          </a:p>
          <a:p>
            <a:r>
              <a:rPr lang="en-US" dirty="0"/>
              <a:t>Sutton Hall, Suite 101</a:t>
            </a:r>
          </a:p>
          <a:p>
            <a:r>
              <a:rPr lang="en-US" dirty="0">
                <a:hlinkClick r:id="rId7"/>
              </a:rPr>
              <a:t>polybizz@asu.edu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b="1" u="sng" dirty="0"/>
              <a:t>REMINDER</a:t>
            </a:r>
            <a:r>
              <a:rPr lang="en-US" dirty="0"/>
              <a:t>:</a:t>
            </a:r>
          </a:p>
          <a:p>
            <a:r>
              <a:rPr lang="en-US" dirty="0"/>
              <a:t>Orders should be determined and placed </a:t>
            </a:r>
            <a:r>
              <a:rPr lang="en-US" b="1" dirty="0"/>
              <a:t>no later than three weeks </a:t>
            </a:r>
            <a:r>
              <a:rPr lang="en-US" dirty="0"/>
              <a:t>before the semester ends.</a:t>
            </a:r>
          </a:p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Fall 2023</a:t>
            </a:r>
          </a:p>
        </p:txBody>
      </p:sp>
    </p:spTree>
    <p:extLst>
      <p:ext uri="{BB962C8B-B14F-4D97-AF65-F5344CB8AC3E}">
        <p14:creationId xmlns:p14="http://schemas.microsoft.com/office/powerpoint/2010/main" val="37938690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dirty="0"/>
              <a:t>Student Reimbursements</a:t>
            </a:r>
            <a:br>
              <a:rPr lang="en-US" dirty="0"/>
            </a:br>
            <a:r>
              <a:rPr lang="en-US" dirty="0"/>
              <a:t>for Class or Project Purchases</a:t>
            </a:r>
          </a:p>
        </p:txBody>
      </p:sp>
      <p:pic>
        <p:nvPicPr>
          <p:cNvPr id="8" name="Content Placeholder 7" descr="&lt;strong&gt;Stop Sign&lt;/strong&gt; Illustration Free Stock Photo - Public Domain Pictures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2800" y="1600200"/>
            <a:ext cx="2191385" cy="2739232"/>
          </a:xfrm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Fall 2023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57200" y="4333570"/>
            <a:ext cx="80772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Per ABOR guidelines, we need to </a:t>
            </a:r>
            <a:r>
              <a:rPr lang="en-US" b="1" dirty="0"/>
              <a:t>MINIMIZE </a:t>
            </a:r>
            <a:r>
              <a:rPr lang="en-US" dirty="0"/>
              <a:t>the number of reimbursements to students for supplies purchased for classes with class fees assessed.  The TPS business team does order approximately 95% of the class and project purchases.</a:t>
            </a:r>
          </a:p>
          <a:p>
            <a:endParaRPr lang="en-US" dirty="0"/>
          </a:p>
          <a:p>
            <a:r>
              <a:rPr lang="en-US" dirty="0"/>
              <a:t>However, we realize there will be times when students need to pay/pick-up items themselves and/or students wish to place their own supply orders.  The next two pages detail the student purchase and reimbursement processes.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57193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793750"/>
          </a:xfrm>
          <a:ln w="1905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dirty="0"/>
              <a:t>Students Ordering Supplies Instructions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89698787"/>
              </p:ext>
            </p:extLst>
          </p:nvPr>
        </p:nvGraphicFramePr>
        <p:xfrm>
          <a:off x="3575050" y="273050"/>
          <a:ext cx="5264150" cy="33845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92500" lnSpcReduction="10000"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Students want to place their class project supply orders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Students want to pick-up their class project supplies from local stores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Use ASU P-card (credit card)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Pick-up AND return of P-card on the same day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P-card is not available overnight or weekends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Original receipts and P-card must be turned back to the business office  within 3 hours</a:t>
            </a:r>
          </a:p>
          <a:p>
            <a:endParaRPr lang="en-US" dirty="0"/>
          </a:p>
          <a:p>
            <a:endParaRPr lang="en-US" dirty="0"/>
          </a:p>
          <a:p>
            <a:r>
              <a:rPr lang="en-US" b="1" u="sng" dirty="0"/>
              <a:t>Form</a:t>
            </a:r>
            <a:r>
              <a:rPr lang="en-US" dirty="0"/>
              <a:t>:  Purchase Request</a:t>
            </a:r>
          </a:p>
          <a:p>
            <a:endParaRPr lang="en-US" dirty="0"/>
          </a:p>
          <a:p>
            <a:endParaRPr lang="en-US" dirty="0"/>
          </a:p>
          <a:p>
            <a:r>
              <a:rPr lang="en-US" b="1" u="sng" dirty="0"/>
              <a:t>The Poly School contact</a:t>
            </a:r>
            <a:r>
              <a:rPr lang="en-US" dirty="0"/>
              <a:t>:</a:t>
            </a:r>
          </a:p>
          <a:p>
            <a:r>
              <a:rPr lang="en-US" dirty="0"/>
              <a:t>TPS Business Office</a:t>
            </a:r>
          </a:p>
          <a:p>
            <a:r>
              <a:rPr lang="en-US" dirty="0"/>
              <a:t>Sutton Hall, Suite 101</a:t>
            </a:r>
          </a:p>
          <a:p>
            <a:r>
              <a:rPr lang="en-US" dirty="0">
                <a:hlinkClick r:id="rId7"/>
              </a:rPr>
              <a:t>polybizz@asu.edu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Fall 2023</a:t>
            </a:r>
            <a:endParaRPr lang="en-US" dirty="0"/>
          </a:p>
        </p:txBody>
      </p:sp>
      <p:graphicFrame>
        <p:nvGraphicFramePr>
          <p:cNvPr id="12" name="Diagram 11"/>
          <p:cNvGraphicFramePr/>
          <p:nvPr>
            <p:extLst>
              <p:ext uri="{D42A27DB-BD31-4B8C-83A1-F6EECF244321}">
                <p14:modId xmlns:p14="http://schemas.microsoft.com/office/powerpoint/2010/main" val="1147349245"/>
              </p:ext>
            </p:extLst>
          </p:nvPr>
        </p:nvGraphicFramePr>
        <p:xfrm>
          <a:off x="3558381" y="4354911"/>
          <a:ext cx="5297487" cy="25751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3575050" y="3985579"/>
            <a:ext cx="51879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Student Ordering Options</a:t>
            </a:r>
          </a:p>
        </p:txBody>
      </p:sp>
    </p:spTree>
    <p:extLst>
      <p:ext uri="{BB962C8B-B14F-4D97-AF65-F5344CB8AC3E}">
        <p14:creationId xmlns:p14="http://schemas.microsoft.com/office/powerpoint/2010/main" val="33247203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1"/>
            <a:ext cx="3008313" cy="793750"/>
          </a:xfrm>
          <a:ln w="1905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dirty="0"/>
              <a:t>Student Reimbursement Instructions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18342998"/>
              </p:ext>
            </p:extLst>
          </p:nvPr>
        </p:nvGraphicFramePr>
        <p:xfrm>
          <a:off x="3575050" y="273050"/>
          <a:ext cx="5111750" cy="58531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Students need last-minute supplies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Students pay for supplies with their own money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Original receipts </a:t>
            </a:r>
            <a:r>
              <a:rPr lang="en-US" b="1" dirty="0"/>
              <a:t>REQUIRED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b="1" dirty="0">
              <a:solidFill>
                <a:srgbClr val="CC0000"/>
              </a:solidFill>
            </a:endParaRPr>
          </a:p>
          <a:p>
            <a:r>
              <a:rPr lang="en-US" sz="2800" b="1" u="sng" dirty="0">
                <a:solidFill>
                  <a:srgbClr val="7030A0"/>
                </a:solidFill>
              </a:rPr>
              <a:t>AMAZON</a:t>
            </a:r>
            <a:r>
              <a:rPr lang="en-US" sz="2000" b="1" dirty="0">
                <a:solidFill>
                  <a:srgbClr val="7030A0"/>
                </a:solidFill>
              </a:rPr>
              <a:t> purchases cannot be reimbursed!</a:t>
            </a:r>
            <a:endParaRPr lang="en-US" dirty="0">
              <a:solidFill>
                <a:srgbClr val="7030A0"/>
              </a:solidFill>
            </a:endParaRPr>
          </a:p>
          <a:p>
            <a:endParaRPr lang="en-US" dirty="0"/>
          </a:p>
          <a:p>
            <a:r>
              <a:rPr lang="en-US" b="1" u="sng" dirty="0"/>
              <a:t>Form</a:t>
            </a:r>
            <a:r>
              <a:rPr lang="en-US" dirty="0"/>
              <a:t>:  Reimbursement Request</a:t>
            </a:r>
          </a:p>
          <a:p>
            <a:r>
              <a:rPr lang="en-US" sz="1200" dirty="0"/>
              <a:t>              (one vendor per form please) </a:t>
            </a:r>
          </a:p>
          <a:p>
            <a:endParaRPr lang="en-US" dirty="0"/>
          </a:p>
          <a:p>
            <a:r>
              <a:rPr lang="en-US" b="1" u="sng" dirty="0"/>
              <a:t>The Poly School contact</a:t>
            </a:r>
            <a:r>
              <a:rPr lang="en-US" dirty="0"/>
              <a:t>:</a:t>
            </a:r>
          </a:p>
          <a:p>
            <a:r>
              <a:rPr lang="en-US" dirty="0"/>
              <a:t>TPS Business Office</a:t>
            </a:r>
          </a:p>
          <a:p>
            <a:r>
              <a:rPr lang="en-US" dirty="0"/>
              <a:t>Sutton Hall, Suite 101</a:t>
            </a:r>
          </a:p>
          <a:p>
            <a:r>
              <a:rPr lang="en-US" dirty="0">
                <a:hlinkClick r:id="rId7"/>
              </a:rPr>
              <a:t>polybizz@asu.edu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Fall 2023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04895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ln w="1905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b="1" dirty="0"/>
              <a:t>ORDERING TIPS</a:t>
            </a:r>
          </a:p>
        </p:txBody>
      </p:sp>
      <p:graphicFrame>
        <p:nvGraphicFramePr>
          <p:cNvPr id="16" name="Content Placeholder 1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50662819"/>
              </p:ext>
            </p:extLst>
          </p:nvPr>
        </p:nvGraphicFramePr>
        <p:xfrm>
          <a:off x="457200" y="1524000"/>
          <a:ext cx="8229600" cy="4648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Fall 2023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914400" y="1828800"/>
            <a:ext cx="7315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		</a:t>
            </a:r>
          </a:p>
        </p:txBody>
      </p:sp>
    </p:spTree>
    <p:extLst>
      <p:ext uri="{BB962C8B-B14F-4D97-AF65-F5344CB8AC3E}">
        <p14:creationId xmlns:p14="http://schemas.microsoft.com/office/powerpoint/2010/main" val="36382399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28575"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en-US" b="1" dirty="0"/>
              <a:t>Maker Space (Tech 199)</a:t>
            </a:r>
            <a:br>
              <a:rPr lang="en-US" b="1" dirty="0"/>
            </a:br>
            <a:r>
              <a:rPr lang="en-US" b="1" dirty="0"/>
              <a:t>Available Supplies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Fall 2023</a:t>
            </a:r>
            <a:endParaRPr lang="en-US" dirty="0"/>
          </a:p>
        </p:txBody>
      </p:sp>
      <p:graphicFrame>
        <p:nvGraphicFramePr>
          <p:cNvPr id="15" name="Content Placeholder 1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41295093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7086600" y="838200"/>
            <a:ext cx="1371600" cy="430887"/>
          </a:xfrm>
          <a:prstGeom prst="rect">
            <a:avLst/>
          </a:prstGeom>
          <a:solidFill>
            <a:schemeClr val="accent3">
              <a:lumMod val="75000"/>
            </a:schemeClr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100" dirty="0"/>
              <a:t>Varying sizes and lengths are available</a:t>
            </a:r>
          </a:p>
        </p:txBody>
      </p:sp>
    </p:spTree>
    <p:extLst>
      <p:ext uri="{BB962C8B-B14F-4D97-AF65-F5344CB8AC3E}">
        <p14:creationId xmlns:p14="http://schemas.microsoft.com/office/powerpoint/2010/main" val="26410617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ln w="1905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b="1"/>
              <a:t>ASU Preferred Vendors</a:t>
            </a:r>
            <a:endParaRPr lang="en-US" b="1" dirty="0"/>
          </a:p>
        </p:txBody>
      </p:sp>
      <p:graphicFrame>
        <p:nvGraphicFramePr>
          <p:cNvPr id="16" name="Content Placeholder 1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46385973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Fall 2023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914400" y="1828800"/>
            <a:ext cx="7315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		</a:t>
            </a:r>
          </a:p>
        </p:txBody>
      </p:sp>
      <p:sp>
        <p:nvSpPr>
          <p:cNvPr id="6" name="Up Ribbon 5"/>
          <p:cNvSpPr/>
          <p:nvPr/>
        </p:nvSpPr>
        <p:spPr>
          <a:xfrm>
            <a:off x="762000" y="1843454"/>
            <a:ext cx="7924800" cy="4114800"/>
          </a:xfrm>
          <a:prstGeom prst="ribbon2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/>
              <a:t>Amazon </a:t>
            </a:r>
            <a:r>
              <a:rPr lang="en-US" sz="1100" b="1" dirty="0"/>
              <a:t>(direct purchases only)</a:t>
            </a:r>
            <a:endParaRPr lang="en-US" sz="3200" b="1" dirty="0"/>
          </a:p>
          <a:p>
            <a:pPr algn="ctr"/>
            <a:r>
              <a:rPr lang="en-US" sz="3200" b="1" dirty="0"/>
              <a:t>Grainger</a:t>
            </a:r>
          </a:p>
          <a:p>
            <a:pPr algn="ctr"/>
            <a:r>
              <a:rPr lang="en-US" sz="3200" b="1" dirty="0"/>
              <a:t>McMaster-</a:t>
            </a:r>
            <a:r>
              <a:rPr lang="en-US" sz="3200" b="1" dirty="0" err="1"/>
              <a:t>Carr</a:t>
            </a:r>
            <a:endParaRPr lang="en-US" sz="3200" b="1" dirty="0"/>
          </a:p>
          <a:p>
            <a:pPr algn="ctr"/>
            <a:r>
              <a:rPr lang="en-US" sz="3200" b="1" dirty="0"/>
              <a:t>MSC Industrial</a:t>
            </a:r>
          </a:p>
          <a:p>
            <a:pPr algn="ctr"/>
            <a:r>
              <a:rPr lang="en-US" sz="3200" b="1" dirty="0"/>
              <a:t>Newark</a:t>
            </a:r>
          </a:p>
          <a:p>
            <a:pPr algn="ctr"/>
            <a:r>
              <a:rPr lang="en-US" sz="3200" b="1" dirty="0"/>
              <a:t>Staples</a:t>
            </a:r>
          </a:p>
        </p:txBody>
      </p:sp>
    </p:spTree>
    <p:extLst>
      <p:ext uri="{BB962C8B-B14F-4D97-AF65-F5344CB8AC3E}">
        <p14:creationId xmlns:p14="http://schemas.microsoft.com/office/powerpoint/2010/main" val="2215581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717d9099-a219-4c12-bfc0-2c4281e4044a">
      <Terms xmlns="http://schemas.microsoft.com/office/infopath/2007/PartnerControls"/>
    </lcf76f155ced4ddcb4097134ff3c332f>
    <TaxCatchAll xmlns="c71062da-a362-4802-84a9-9a01def56f26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BF5E7B6DADB56458DD5DB3495A9D919" ma:contentTypeVersion="20" ma:contentTypeDescription="Create a new document." ma:contentTypeScope="" ma:versionID="f7ab7f55632b44816e5d7d5233a4d9c5">
  <xsd:schema xmlns:xsd="http://www.w3.org/2001/XMLSchema" xmlns:xs="http://www.w3.org/2001/XMLSchema" xmlns:p="http://schemas.microsoft.com/office/2006/metadata/properties" xmlns:ns2="717d9099-a219-4c12-bfc0-2c4281e4044a" xmlns:ns3="c71062da-a362-4802-84a9-9a01def56f26" targetNamespace="http://schemas.microsoft.com/office/2006/metadata/properties" ma:root="true" ma:fieldsID="ae8907568b142155cca15c7dfad0de4d" ns2:_="" ns3:_="">
    <xsd:import namespace="717d9099-a219-4c12-bfc0-2c4281e4044a"/>
    <xsd:import namespace="c71062da-a362-4802-84a9-9a01def56f2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3:TaxCatchAll" minOccurs="0"/>
                <xsd:element ref="ns2:lcf76f155ced4ddcb4097134ff3c332f" minOccurs="0"/>
                <xsd:element ref="ns2:MediaServiceObjectDetectorVersions" minOccurs="0"/>
                <xsd:element ref="ns2:MediaLengthInSecond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7d9099-a219-4c12-bfc0-2c4281e4044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ba7718bf-da1f-4f11-8a5d-37be31d8011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3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LengthInSeconds" ma:index="24" nillable="true" ma:displayName="MediaLengthInSeconds" ma:hidden="true" ma:internalName="MediaLengthInSeconds" ma:readOnly="true">
      <xsd:simpleType>
        <xsd:restriction base="dms:Unknown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71062da-a362-4802-84a9-9a01def56f26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6bbdb116-5ee6-4731-af03-ab803eaeb189}" ma:internalName="TaxCatchAll" ma:showField="CatchAllData" ma:web="c71062da-a362-4802-84a9-9a01def56f2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5ED3819-FA32-44EB-8F21-C7864A2965D5}">
  <ds:schemaRefs>
    <ds:schemaRef ds:uri="http://schemas.microsoft.com/office/2006/metadata/properties"/>
    <ds:schemaRef ds:uri="http://schemas.microsoft.com/office/infopath/2007/PartnerControls"/>
    <ds:schemaRef ds:uri="717d9099-a219-4c12-bfc0-2c4281e4044a"/>
    <ds:schemaRef ds:uri="c71062da-a362-4802-84a9-9a01def56f26"/>
  </ds:schemaRefs>
</ds:datastoreItem>
</file>

<file path=customXml/itemProps2.xml><?xml version="1.0" encoding="utf-8"?>
<ds:datastoreItem xmlns:ds="http://schemas.openxmlformats.org/officeDocument/2006/customXml" ds:itemID="{C5DB152F-5A25-45B9-8B1E-BA0019BACCB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E902688-3BAE-4261-826D-8BA5DC93190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7d9099-a219-4c12-bfc0-2c4281e4044a"/>
    <ds:schemaRef ds:uri="c71062da-a362-4802-84a9-9a01def56f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1148</TotalTime>
  <Words>1013</Words>
  <Application>Microsoft Macintosh PowerPoint</Application>
  <PresentationFormat>On-screen Show (4:3)</PresentationFormat>
  <Paragraphs>185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 Theme</vt:lpstr>
      <vt:lpstr>    Class and Project Ordering PROCEDURES</vt:lpstr>
      <vt:lpstr>Class and Project Purchases</vt:lpstr>
      <vt:lpstr>TPS Business Team  Orders Supplies  Instructions</vt:lpstr>
      <vt:lpstr>Student Reimbursements for Class or Project Purchases</vt:lpstr>
      <vt:lpstr>Students Ordering Supplies Instructions</vt:lpstr>
      <vt:lpstr>Student Reimbursement Instructions</vt:lpstr>
      <vt:lpstr>ORDERING TIPS</vt:lpstr>
      <vt:lpstr>Maker Space (Tech 199) Available Supplies</vt:lpstr>
      <vt:lpstr>ASU Preferred Vendors</vt:lpstr>
      <vt:lpstr>Other Vendors to Consider</vt:lpstr>
      <vt:lpstr>Vendors NOT to use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Joy Gaeraths</cp:lastModifiedBy>
  <cp:revision>81</cp:revision>
  <cp:lastPrinted>2018-09-26T17:35:16Z</cp:lastPrinted>
  <dcterms:created xsi:type="dcterms:W3CDTF">2015-02-19T18:50:16Z</dcterms:created>
  <dcterms:modified xsi:type="dcterms:W3CDTF">2024-03-01T20:52:48Z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0x010100EBF5E7B6DADB56458DD5DB3495A9D919</vt:lpwstr>
  </property>
  <property fmtid="{D5CDD505-2E9C-101B-9397-08002B2CF9AE}" pid="3" name="Order">
    <vt:r8>68000</vt:r8>
  </property>
</Properties>
</file>